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4725144"/>
            <a:ext cx="7344816" cy="1440160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131840" y="292102"/>
            <a:ext cx="5832648" cy="104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Текст 2"/>
          <p:cNvSpPr>
            <a:spLocks noGrp="1"/>
          </p:cNvSpPr>
          <p:nvPr>
            <p:ph idx="1"/>
          </p:nvPr>
        </p:nvSpPr>
        <p:spPr>
          <a:xfrm>
            <a:off x="3203848" y="1556792"/>
            <a:ext cx="5544616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1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292102"/>
            <a:ext cx="5832648" cy="1048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03848" y="1556792"/>
            <a:ext cx="5544616" cy="468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07904" y="1915701"/>
            <a:ext cx="5729100" cy="1512168"/>
          </a:xfrm>
        </p:spPr>
        <p:txBody>
          <a:bodyPr/>
          <a:lstStyle/>
          <a:p>
            <a:r>
              <a:rPr lang="ru-RU" i="1" dirty="0" smtClean="0"/>
              <a:t>Дары осени </a:t>
            </a:r>
            <a:endParaRPr lang="ru-RU" i="1" dirty="0"/>
          </a:p>
        </p:txBody>
      </p:sp>
      <p:pic>
        <p:nvPicPr>
          <p:cNvPr id="1026" name="Picture 2" descr="https://w-dog.ru/wallpapers/1/12/371907204294427/lozha-os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456" y="3427869"/>
            <a:ext cx="4896544" cy="34301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4366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10979"/>
            <a:ext cx="5940152" cy="1473805"/>
          </a:xfrm>
        </p:spPr>
        <p:txBody>
          <a:bodyPr/>
          <a:lstStyle/>
          <a:p>
            <a:r>
              <a:rPr lang="ru-RU" i="1" dirty="0" smtClean="0"/>
              <a:t>Вкусная осень от второклассников</a:t>
            </a:r>
            <a:endParaRPr lang="ru-RU" i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55907" y="2156860"/>
            <a:ext cx="5376600" cy="40324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2972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940" y="0"/>
            <a:ext cx="5112060" cy="68160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06" r="10156" b="5451"/>
          <a:stretch/>
        </p:blipFill>
        <p:spPr bwMode="auto">
          <a:xfrm>
            <a:off x="251520" y="1998748"/>
            <a:ext cx="3622430" cy="48299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0983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6a94e335-4795-4cc3-9658-3e08a6ec0126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5" r="14756" b="4999"/>
          <a:stretch/>
        </p:blipFill>
        <p:spPr bwMode="auto">
          <a:xfrm>
            <a:off x="3833446" y="7937"/>
            <a:ext cx="5310553" cy="50783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0044" y="3854193"/>
            <a:ext cx="4005076" cy="3003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3097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49b716a3-db17-425c-a4d2-036dc44ea6f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21" t="3374" r="8017" b="16072"/>
          <a:stretch/>
        </p:blipFill>
        <p:spPr bwMode="auto">
          <a:xfrm>
            <a:off x="6512304" y="-144463"/>
            <a:ext cx="2704857" cy="37748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7" t="8393" r="10380" b="2950"/>
          <a:stretch/>
        </p:blipFill>
        <p:spPr bwMode="auto">
          <a:xfrm>
            <a:off x="0" y="7937"/>
            <a:ext cx="2321169" cy="32121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7" t="9471" r="2868" b="7184"/>
          <a:stretch/>
        </p:blipFill>
        <p:spPr bwMode="auto">
          <a:xfrm>
            <a:off x="1475656" y="2420888"/>
            <a:ext cx="6389077" cy="45602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7587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 t="10720" r="11351" b="7634"/>
          <a:stretch/>
        </p:blipFill>
        <p:spPr bwMode="auto">
          <a:xfrm>
            <a:off x="5652120" y="2583204"/>
            <a:ext cx="3253862" cy="42965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1" t="6669" b="14013"/>
          <a:stretch/>
        </p:blipFill>
        <p:spPr bwMode="auto">
          <a:xfrm>
            <a:off x="0" y="3068960"/>
            <a:ext cx="5489389" cy="35403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" t="8240" r="2251" b="8422"/>
          <a:stretch/>
        </p:blipFill>
        <p:spPr bwMode="auto">
          <a:xfrm>
            <a:off x="5086001" y="24444"/>
            <a:ext cx="4084784" cy="26845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6268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38" y="2446947"/>
            <a:ext cx="3311352" cy="44151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2" b="2600"/>
          <a:stretch/>
        </p:blipFill>
        <p:spPr bwMode="auto">
          <a:xfrm>
            <a:off x="3630790" y="0"/>
            <a:ext cx="5483195" cy="68503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3373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0" t="14608" r="12161" b="1586"/>
          <a:stretch/>
        </p:blipFill>
        <p:spPr bwMode="auto">
          <a:xfrm>
            <a:off x="4283968" y="924729"/>
            <a:ext cx="4484857" cy="59906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41343"/>
            <a:ext cx="3237493" cy="43166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220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71800" y="-744"/>
            <a:ext cx="6370458" cy="1557536"/>
          </a:xfrm>
        </p:spPr>
        <p:txBody>
          <a:bodyPr/>
          <a:lstStyle/>
          <a:p>
            <a:r>
              <a:rPr lang="ru-RU" i="1" dirty="0" smtClean="0"/>
              <a:t>Красота осени глазами первоклассников</a:t>
            </a:r>
            <a:endParaRPr lang="ru-RU" i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4" t="2095" r="3009"/>
          <a:stretch/>
        </p:blipFill>
        <p:spPr bwMode="auto">
          <a:xfrm>
            <a:off x="4375866" y="1608506"/>
            <a:ext cx="3727684" cy="52494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7857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138" y="908720"/>
            <a:ext cx="7007424" cy="52555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6541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523" y="764704"/>
            <a:ext cx="7487477" cy="5615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1254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3cd8c429-2ff9-4895-a36e-c8564cdcf60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070" y="908720"/>
            <a:ext cx="7236118" cy="5427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5123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85877" y="677990"/>
            <a:ext cx="5423925" cy="40679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17405" y="3017218"/>
            <a:ext cx="4365104" cy="32738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662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55"/>
          <a:stretch/>
        </p:blipFill>
        <p:spPr bwMode="auto">
          <a:xfrm>
            <a:off x="3612719" y="8237"/>
            <a:ext cx="5565949" cy="37087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51" y="2454843"/>
            <a:ext cx="3302368" cy="44031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710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0"/>
          <a:stretch/>
        </p:blipFill>
        <p:spPr bwMode="auto">
          <a:xfrm rot="16200000">
            <a:off x="4912206" y="-151566"/>
            <a:ext cx="3774441" cy="4454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2"/>
          <a:stretch/>
        </p:blipFill>
        <p:spPr bwMode="auto">
          <a:xfrm>
            <a:off x="683568" y="2286000"/>
            <a:ext cx="3572308" cy="43900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9026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672" y="0"/>
            <a:ext cx="3095328" cy="41271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412" y="116632"/>
            <a:ext cx="4370736" cy="32780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072" y="3224550"/>
            <a:ext cx="4844600" cy="3633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1176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5" b="8895"/>
          <a:stretch/>
        </p:blipFill>
        <p:spPr bwMode="auto">
          <a:xfrm>
            <a:off x="361735" y="1288829"/>
            <a:ext cx="8782265" cy="4896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8479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2151" y="0"/>
            <a:ext cx="4751849" cy="35638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563886"/>
            <a:ext cx="4392152" cy="32941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789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086" y="34993"/>
            <a:ext cx="4703845" cy="35278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6" y="2988078"/>
            <a:ext cx="5159896" cy="38699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517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6" t="15682" r="12499" b="23561"/>
          <a:stretch/>
        </p:blipFill>
        <p:spPr bwMode="auto">
          <a:xfrm>
            <a:off x="5898668" y="3268"/>
            <a:ext cx="3234971" cy="29216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1" r="6998"/>
          <a:stretch/>
        </p:blipFill>
        <p:spPr bwMode="auto">
          <a:xfrm>
            <a:off x="1598822" y="2708920"/>
            <a:ext cx="4294910" cy="3995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64499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49" b="34133"/>
          <a:stretch/>
        </p:blipFill>
        <p:spPr bwMode="auto">
          <a:xfrm>
            <a:off x="1896910" y="0"/>
            <a:ext cx="7247090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343" y="2664296"/>
            <a:ext cx="5064224" cy="3798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1753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4" t="13223" r="8258"/>
          <a:stretch/>
        </p:blipFill>
        <p:spPr bwMode="auto">
          <a:xfrm>
            <a:off x="5582227" y="0"/>
            <a:ext cx="3549228" cy="49352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2"/>
          <a:stretch/>
        </p:blipFill>
        <p:spPr bwMode="auto">
          <a:xfrm>
            <a:off x="2225202" y="1700808"/>
            <a:ext cx="3357025" cy="50231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266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624" y="1191862"/>
            <a:ext cx="3527376" cy="4703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30"/>
          <a:stretch/>
        </p:blipFill>
        <p:spPr bwMode="auto">
          <a:xfrm>
            <a:off x="1259632" y="3423183"/>
            <a:ext cx="3528392" cy="34564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84"/>
          <a:stretch/>
        </p:blipFill>
        <p:spPr bwMode="auto">
          <a:xfrm>
            <a:off x="30801" y="20363"/>
            <a:ext cx="5727502" cy="35230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94681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" t="8845"/>
          <a:stretch/>
        </p:blipFill>
        <p:spPr bwMode="auto">
          <a:xfrm rot="10800000">
            <a:off x="3059832" y="1124743"/>
            <a:ext cx="5989346" cy="4176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4594129"/>
      </p:ext>
    </p:extLst>
  </p:cSld>
  <p:clrMapOvr>
    <a:masterClrMapping/>
  </p:clrMapOvr>
</p:sld>
</file>

<file path=ppt/theme/theme1.xml><?xml version="1.0" encoding="utf-8"?>
<a:theme xmlns:a="http://schemas.openxmlformats.org/drawingml/2006/main" name="risovannie-osennie-listja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risovannie-osennie-listja</Template>
  <TotalTime>46</TotalTime>
  <Words>10</Words>
  <Application>Microsoft Office PowerPoint</Application>
  <PresentationFormat>Экран (4:3)</PresentationFormat>
  <Paragraphs>3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risovannie-osennie-listja</vt:lpstr>
      <vt:lpstr>Дары осени </vt:lpstr>
      <vt:lpstr>Вкусная осень от второклассников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Красота осени глазами первоклассников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Дары осени </dc:title>
  <dc:creator>Екатерина</dc:creator>
  <cp:lastModifiedBy>Екатерина</cp:lastModifiedBy>
  <cp:revision>6</cp:revision>
  <dcterms:created xsi:type="dcterms:W3CDTF">2021-09-15T12:13:48Z</dcterms:created>
  <dcterms:modified xsi:type="dcterms:W3CDTF">2021-09-15T13:00:13Z</dcterms:modified>
</cp:coreProperties>
</file>