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8CD2671-02A0-4C52-8F15-9C006BEF07DE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2" autoAdjust="0"/>
    <p:restoredTop sz="94631" autoAdjust="0"/>
  </p:normalViewPr>
  <p:slideViewPr>
    <p:cSldViewPr snapToGrid="0">
      <p:cViewPr varScale="1">
        <p:scale>
          <a:sx n="86" d="100"/>
          <a:sy n="86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5684-75B1-429E-A187-0784F2646A43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F0B74-719B-4EEC-8782-D4FA82318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27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F0B74-719B-4EEC-8782-D4FA823187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6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247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0844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34244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116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84333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8634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57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066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3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9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49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51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60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2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8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90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558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1579418"/>
            <a:ext cx="7766936" cy="2471418"/>
          </a:xfrm>
        </p:spPr>
        <p:txBody>
          <a:bodyPr/>
          <a:lstStyle/>
          <a:p>
            <a:r>
              <a:rPr lang="ru-RU" dirty="0"/>
              <a:t>Техника </a:t>
            </a:r>
            <a:r>
              <a:rPr lang="ru-RU" dirty="0" err="1"/>
              <a:t>Resin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 - Рисование картин эпоксидной смолой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09593" y="4430844"/>
            <a:ext cx="7898190" cy="227871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</a:t>
            </a:r>
          </a:p>
          <a:p>
            <a:r>
              <a:rPr lang="ru-RU" dirty="0" smtClean="0"/>
              <a:t>3Д класса </a:t>
            </a:r>
          </a:p>
          <a:p>
            <a:r>
              <a:rPr lang="ru-RU" dirty="0" smtClean="0"/>
              <a:t>Дерябина Валерия</a:t>
            </a:r>
          </a:p>
          <a:p>
            <a:r>
              <a:rPr lang="ru-RU" dirty="0" smtClean="0"/>
              <a:t>Руководитель: Лыкова Елена Ивановна</a:t>
            </a:r>
          </a:p>
          <a:p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528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9435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Техника безопасности при работе с эпоксидной смолой.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08811"/>
            <a:ext cx="8596668" cy="2621268"/>
          </a:xfrm>
        </p:spPr>
        <p:txBody>
          <a:bodyPr/>
          <a:lstStyle/>
          <a:p>
            <a:r>
              <a:rPr lang="ru-RU" dirty="0"/>
              <a:t>Основной недостаток смолы — она токсична, так что работать с ней нужно в хорошо проветриваемом помещении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12177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5482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Процесс рисования эпоксидной смолой.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0457" y="1401288"/>
            <a:ext cx="8596668" cy="4536374"/>
          </a:xfrm>
        </p:spPr>
        <p:txBody>
          <a:bodyPr/>
          <a:lstStyle/>
          <a:p>
            <a:r>
              <a:rPr lang="ru-RU" dirty="0"/>
              <a:t>Прежде всего нужно составить себе «художественный план» картины – какие краски мы будем использовать, дополнительные элементы. В процессе долго размышлять не получится – после смешивания смолы и отвердителя у нас будет 40-60 минут до затвердевания смолы.</a:t>
            </a:r>
          </a:p>
          <a:p>
            <a:r>
              <a:rPr lang="ru-RU" dirty="0"/>
              <a:t>Перед началом работы стол покрываем полиэтиленом, на нём на перевёрнутых стаканчиках (или иных устойчивых подставках равной высоты) размещён планшет, поверхность которого аккуратно </a:t>
            </a:r>
            <a:r>
              <a:rPr lang="ru-RU" dirty="0" err="1"/>
              <a:t>обеспылена</a:t>
            </a:r>
            <a:r>
              <a:rPr lang="ru-RU" dirty="0"/>
              <a:t>. Оклеивающая бортики полоса малярного скотча на 4-5 мм выступает над плоскостью планшета, прижата, приглажена по всему периметру (для плотного прилегания в качестве «шпателя» используется пластиковая карточка) – это позволит излишне не расходовать свободно растекающуюся смолу, а также сохранить стол от лишних потёков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7687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56261"/>
            <a:ext cx="8596668" cy="855022"/>
          </a:xfrm>
        </p:spPr>
        <p:txBody>
          <a:bodyPr>
            <a:normAutofit fontScale="90000"/>
          </a:bodyPr>
          <a:lstStyle/>
          <a:p>
            <a:r>
              <a:rPr lang="ru-RU" dirty="0"/>
              <a:t>Оклеиваем основу сзади малярным скотчем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75669" y="1270665"/>
            <a:ext cx="3348400" cy="1246917"/>
          </a:xfrm>
        </p:spPr>
        <p:txBody>
          <a:bodyPr/>
          <a:lstStyle/>
          <a:p>
            <a:r>
              <a:rPr lang="ru-RU" dirty="0"/>
              <a:t>И им же создаем бортики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5" y="1543790"/>
            <a:ext cx="4061360" cy="25650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439" y="2517582"/>
            <a:ext cx="2491806" cy="34904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83551" y="1650669"/>
            <a:ext cx="37373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Ставим основу на подставку.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043" y="2517582"/>
            <a:ext cx="333311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7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446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Закончив приготовления, приступаем к созданию собственно художественной части </a:t>
            </a:r>
            <a:r>
              <a:rPr lang="ru-RU" dirty="0" smtClean="0"/>
              <a:t>картины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735" y="1962150"/>
            <a:ext cx="4148665" cy="2203450"/>
          </a:xfrm>
        </p:spPr>
        <p:txBody>
          <a:bodyPr/>
          <a:lstStyle/>
          <a:p>
            <a:r>
              <a:rPr lang="ru-RU" dirty="0" smtClean="0"/>
              <a:t>1 Возьмём </a:t>
            </a:r>
            <a:r>
              <a:rPr lang="ru-RU" dirty="0"/>
              <a:t>ёмкость и смешиваем смолу (Компонент А) и отвердитель (Компонент B) в весовой пропорции 2 (смола):1 (отвердитель). Тщательно перемешиваем от 3 до 5 минут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900" y="1962150"/>
            <a:ext cx="3915557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7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534" y="800100"/>
            <a:ext cx="8596668" cy="2565400"/>
          </a:xfrm>
        </p:spPr>
        <p:txBody>
          <a:bodyPr>
            <a:normAutofit fontScale="90000"/>
          </a:bodyPr>
          <a:lstStyle/>
          <a:p>
            <a:r>
              <a:rPr lang="ru-RU" dirty="0"/>
              <a:t>2. Затем </a:t>
            </a:r>
            <a:r>
              <a:rPr lang="ru-RU" dirty="0" smtClean="0"/>
              <a:t>разливаем </a:t>
            </a:r>
            <a:r>
              <a:rPr lang="ru-RU" dirty="0"/>
              <a:t>смолу по стаканчикам, в зависимости от планируемого количества цветов. Важно помнить, что в ранее разведенную смолу (от 5-10 минут назад) ни в коем случае нельзя доливать порцию только что разведенной - материал может получится неоднородным и мутным</a:t>
            </a:r>
          </a:p>
        </p:txBody>
      </p:sp>
    </p:spTree>
    <p:extLst>
      <p:ext uri="{BB962C8B-B14F-4D97-AF65-F5344CB8AC3E}">
        <p14:creationId xmlns:p14="http://schemas.microsoft.com/office/powerpoint/2010/main" xmlns="" val="242672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46200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-696581"/>
            <a:ext cx="8596668" cy="3958562"/>
          </a:xfrm>
        </p:spPr>
        <p:txBody>
          <a:bodyPr/>
          <a:lstStyle/>
          <a:p>
            <a:r>
              <a:rPr lang="ru-RU" dirty="0"/>
              <a:t>3 По каплям добавляем красители в стаканчики, также хорошо перемешивая. На этом же этапе можем добавлять различные пигменты, люминофоры или </a:t>
            </a:r>
            <a:r>
              <a:rPr lang="ru-RU" dirty="0" err="1"/>
              <a:t>глиттеры</a:t>
            </a:r>
            <a:r>
              <a:rPr lang="ru-RU" dirty="0"/>
              <a:t> для достижения нужного эффекта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133601"/>
            <a:ext cx="4114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43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63600"/>
          </a:xfrm>
        </p:spPr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635" y="-228600"/>
            <a:ext cx="8596668" cy="4140200"/>
          </a:xfrm>
        </p:spPr>
        <p:txBody>
          <a:bodyPr/>
          <a:lstStyle/>
          <a:p>
            <a:r>
              <a:rPr lang="ru-RU" dirty="0"/>
              <a:t>4. Заливаем последовательно смолу из стаканчиков на основу, создавая изображение картины. Рисунок можно формировать потоком воздуха от фена или через соломинку, легким наклоном планшета в ту или иную сторону. Сдвиг смолы, пересечение и разрыв слоёв, различные завихрения красочного слоя выполняют тонкими палочками либо рукой в перчатке. На этом этапе всё зависит от воображения!</a:t>
            </a:r>
          </a:p>
          <a:p>
            <a:r>
              <a:rPr lang="ru-RU" dirty="0"/>
              <a:t>Добавляем другие элементы декора. И при помощи фена формируем рисунок.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6" y="3136901"/>
            <a:ext cx="2738964" cy="317499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506" y="3136901"/>
            <a:ext cx="2400299" cy="31623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9298" y="2768600"/>
            <a:ext cx="256200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70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35" y="152400"/>
            <a:ext cx="8596668" cy="965200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2035" y="1447800"/>
            <a:ext cx="8596668" cy="3666462"/>
          </a:xfrm>
        </p:spPr>
        <p:txBody>
          <a:bodyPr/>
          <a:lstStyle/>
          <a:p>
            <a:r>
              <a:rPr lang="ru-RU" dirty="0"/>
              <a:t>5. Загустевшая смола (спустя 40-60 минут после начала реакции с отвердителем) напоминает по консистенции выдержанный мёд. Скотч с бортиков планшета удаляем, слой по краям свободно стекает, образуя живописный продолжение рисунка основной плоскости. Разминая пальцами в перчатке, распределяем потёки равномерно по боковым поверхностям</a:t>
            </a:r>
          </a:p>
        </p:txBody>
      </p:sp>
    </p:spTree>
    <p:extLst>
      <p:ext uri="{BB962C8B-B14F-4D97-AF65-F5344CB8AC3E}">
        <p14:creationId xmlns:p14="http://schemas.microsoft.com/office/powerpoint/2010/main" xmlns="" val="318862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0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9335" y="1117600"/>
            <a:ext cx="8596668" cy="4263362"/>
          </a:xfrm>
        </p:spPr>
        <p:txBody>
          <a:bodyPr/>
          <a:lstStyle/>
          <a:p>
            <a:r>
              <a:rPr lang="ru-RU" dirty="0"/>
              <a:t>6. Газовой горелкой осторожно удаляем с поверхности воздушные пузырьки-каверны (следует держать горелку над скоплением пузырьков не дольше, чем полсекунды, чтобы смола не вскипела). Также пузырьки можно сдувать горячим воздухом фена, но здесь нужно быть аккуратным - поток воздуха может сдувать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9041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92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-177800"/>
            <a:ext cx="8596668" cy="4085562"/>
          </a:xfrm>
        </p:spPr>
        <p:txBody>
          <a:bodyPr/>
          <a:lstStyle/>
          <a:p>
            <a:r>
              <a:rPr lang="ru-RU" dirty="0"/>
              <a:t>7. Работа выдерживается в течение суток, прикрытая коробкой от налипания </a:t>
            </a:r>
            <a:r>
              <a:rPr lang="ru-RU" dirty="0" err="1"/>
              <a:t>рассеяных</a:t>
            </a:r>
            <a:r>
              <a:rPr lang="ru-RU" dirty="0"/>
              <a:t> в воздухе пылинок. Лучше всего смола застывает в тёплом сухом помещении без сквозняков.</a:t>
            </a:r>
          </a:p>
          <a:p>
            <a:r>
              <a:rPr lang="ru-RU" dirty="0"/>
              <a:t>Выразительность и глубину нашей работе придаст финишное покрытие отвердевшей картины неокрашенным прозрачным слоем смолы.</a:t>
            </a:r>
          </a:p>
          <a:p>
            <a:r>
              <a:rPr lang="ru-RU" dirty="0"/>
              <a:t>Выполненный с соблюдением требований технологии </a:t>
            </a:r>
            <a:r>
              <a:rPr lang="ru-RU" dirty="0" err="1"/>
              <a:t>resin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 готовый арт-объект долгое время будет радовать владельца ярким сочетанием красок!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9" y="2775267"/>
            <a:ext cx="2714625" cy="36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17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76696"/>
          </a:xfrm>
        </p:spPr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743200"/>
            <a:ext cx="8596668" cy="3298162"/>
          </a:xfrm>
        </p:spPr>
        <p:txBody>
          <a:bodyPr/>
          <a:lstStyle/>
          <a:p>
            <a:r>
              <a:rPr lang="ru-RU" sz="2400" dirty="0"/>
              <a:t>связана с тем, что использование эпоксидной смолы стало настоящим ноу-хау в работе современных дизайнеров. Эпоксидная смола является удивительным материалом, из которого можно создавать целые произведения искусства.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175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-254000"/>
            <a:ext cx="8596668" cy="15621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435" y="1308100"/>
            <a:ext cx="8596668" cy="4149062"/>
          </a:xfrm>
        </p:spPr>
        <p:txBody>
          <a:bodyPr>
            <a:normAutofit/>
          </a:bodyPr>
          <a:lstStyle/>
          <a:p>
            <a:r>
              <a:rPr lang="ru-RU" dirty="0"/>
              <a:t>Выполнив проект, я справилась со всеми поставленными задачами.     </a:t>
            </a:r>
          </a:p>
          <a:p>
            <a:r>
              <a:rPr lang="ru-RU" dirty="0"/>
              <a:t>Работая над проектом, я получила новый и ценный опыт, научилась создавать картины в технике </a:t>
            </a:r>
            <a:r>
              <a:rPr lang="ru-RU" dirty="0" err="1"/>
              <a:t>Resin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, получила интересную информацию об эпоксидной смоле, её свойствах и областях  применения. К тому же это занятие принесло мне большое удовольствие. Впереди у меня ещё много планов, которые мне очень хочется реализовать.</a:t>
            </a:r>
          </a:p>
          <a:p>
            <a:r>
              <a:rPr lang="ru-RU" dirty="0"/>
              <a:t>Результатом моего проекта стала картина выполненная в технике </a:t>
            </a:r>
            <a:r>
              <a:rPr lang="ru-RU" dirty="0" err="1"/>
              <a:t>Resin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. Цель моей работы – достигнута, гипотеза подтверждена.</a:t>
            </a:r>
          </a:p>
          <a:p>
            <a:r>
              <a:rPr lang="ru-RU" dirty="0"/>
              <a:t>Проект дал мне понять, что эпоксидная смола – это не только сырье для промышленности, но и компонент для творчества. Эпоксидная смола – это материал, который сейчас получает все большую популярность среди любителей мастерить красивые и полезные изделия своими руками. Из смолы можно сделать, все что душа пожелает!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501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67" y="2365374"/>
            <a:ext cx="5685366" cy="11811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66" y="234950"/>
            <a:ext cx="5668433" cy="66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17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991096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463" y="2256312"/>
            <a:ext cx="8858550" cy="3464417"/>
          </a:xfrm>
        </p:spPr>
        <p:txBody>
          <a:bodyPr>
            <a:normAutofit/>
          </a:bodyPr>
          <a:lstStyle/>
          <a:p>
            <a:r>
              <a:rPr lang="ru-RU" dirty="0"/>
              <a:t>1.	Найти информацию о технике </a:t>
            </a:r>
            <a:r>
              <a:rPr lang="en-US" dirty="0"/>
              <a:t>Resin Art</a:t>
            </a:r>
            <a:r>
              <a:rPr lang="ru-RU" dirty="0"/>
              <a:t>.</a:t>
            </a:r>
          </a:p>
          <a:p>
            <a:r>
              <a:rPr lang="ru-RU" dirty="0"/>
              <a:t>2.	Изучить и освоить технику выполнения картины из </a:t>
            </a:r>
            <a:r>
              <a:rPr lang="ru-RU" dirty="0" err="1"/>
              <a:t>эпосидной</a:t>
            </a:r>
            <a:r>
              <a:rPr lang="ru-RU" dirty="0"/>
              <a:t> смолы.</a:t>
            </a:r>
          </a:p>
          <a:p>
            <a:r>
              <a:rPr lang="ru-RU" dirty="0"/>
              <a:t>3.	Научиться творчески подходить к работе, развивать фантазию, пространственное воображение.</a:t>
            </a:r>
          </a:p>
          <a:p>
            <a:r>
              <a:rPr lang="ru-RU" dirty="0"/>
              <a:t>4.	Расширить и углубить знания о происхождении эпоксидной смолы и областях её применения.</a:t>
            </a:r>
          </a:p>
          <a:p>
            <a:r>
              <a:rPr lang="ru-RU" dirty="0"/>
              <a:t>5.	Приобрести опыт работы с информацией из Интернета.</a:t>
            </a:r>
          </a:p>
          <a:p>
            <a:r>
              <a:rPr lang="ru-RU" dirty="0"/>
              <a:t>6.	Получить эмоциональное удовольствие от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129405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597725"/>
            <a:ext cx="8596668" cy="21336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531917"/>
            <a:ext cx="8846675" cy="4307564"/>
          </a:xfrm>
        </p:spPr>
        <p:txBody>
          <a:bodyPr/>
          <a:lstStyle/>
          <a:p>
            <a:r>
              <a:rPr lang="ru-RU" dirty="0"/>
              <a:t>В ходе работы над проектом мне хотелось бы доказать следующую </a:t>
            </a:r>
            <a:r>
              <a:rPr lang="ru-RU" b="1" dirty="0"/>
              <a:t>гипотезу</a:t>
            </a:r>
            <a:r>
              <a:rPr lang="ru-RU" dirty="0"/>
              <a:t>: предположим, что каждый может научиться создавать живописные картины, изучив приемы работы с эпоксидной смолой.</a:t>
            </a:r>
          </a:p>
          <a:p>
            <a:r>
              <a:rPr lang="ru-RU" dirty="0"/>
              <a:t>Результатом моего исследования является готовая работа, выполненная в технике </a:t>
            </a:r>
            <a:r>
              <a:rPr lang="en-US" dirty="0"/>
              <a:t>Resin Art</a:t>
            </a:r>
            <a:r>
              <a:rPr lang="ru-RU" dirty="0"/>
              <a:t>. 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86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840" y="783771"/>
            <a:ext cx="7849149" cy="2149434"/>
          </a:xfrm>
        </p:spPr>
        <p:txBody>
          <a:bodyPr/>
          <a:lstStyle/>
          <a:p>
            <a:r>
              <a:rPr lang="ru-RU" dirty="0" smtClean="0"/>
              <a:t>Что такое эпоксидная смола?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838" y="1223159"/>
            <a:ext cx="8336037" cy="5296393"/>
          </a:xfrm>
        </p:spPr>
        <p:txBody>
          <a:bodyPr/>
          <a:lstStyle/>
          <a:p>
            <a:r>
              <a:rPr lang="ru-RU" dirty="0" smtClean="0"/>
              <a:t>Эпоксидная </a:t>
            </a:r>
            <a:r>
              <a:rPr lang="ru-RU" dirty="0"/>
              <a:t>смола в зависимости от марки и производителя выглядит как прозрачная жидкость желто-оранжевого цвета, напоминающая мёд, или как коричневая твёрдая масса, напоминающая гудрон. Жидкая смола может иметь очень разный цвет — от белого и прозрачного до винно-красного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335293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55221"/>
            <a:ext cx="8596668" cy="2513610"/>
          </a:xfrm>
        </p:spPr>
        <p:txBody>
          <a:bodyPr/>
          <a:lstStyle/>
          <a:p>
            <a:r>
              <a:rPr lang="ru-RU" dirty="0" smtClean="0"/>
              <a:t>Виды эпоксидных смол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2338" y="2078182"/>
            <a:ext cx="8596668" cy="4120737"/>
          </a:xfrm>
        </p:spPr>
        <p:txBody>
          <a:bodyPr>
            <a:normAutofit/>
          </a:bodyPr>
          <a:lstStyle/>
          <a:p>
            <a:r>
              <a:rPr lang="ru-RU" dirty="0"/>
              <a:t>Температура отверждения эпоксидной смолы варьирует от -10 до +200°С в зависимости от вида применяемого состава. Различают смолы холодного и горячего отверждения. Эпоксидная смола и отвердитель холодного типа используется чаще всего в быту, на производствах с малой мощностью и там, где не допускается термическая обработка.</a:t>
            </a:r>
          </a:p>
          <a:p>
            <a:r>
              <a:rPr lang="ru-RU" dirty="0"/>
              <a:t>Для изготовления высокопрочных изделий, способных выдерживать сильные нагрузки, высокую температуру и активные химические вещества, применяют </a:t>
            </a:r>
            <a:r>
              <a:rPr lang="ru-RU" dirty="0" err="1"/>
              <a:t>отверждающие</a:t>
            </a:r>
            <a:r>
              <a:rPr lang="ru-RU" dirty="0"/>
              <a:t> компоненты горячего типа. При горячем отверждении формируется более густая сетка полимерных молекул. Разработаны </a:t>
            </a:r>
            <a:r>
              <a:rPr lang="ru-RU" dirty="0" err="1"/>
              <a:t>эпоксиды</a:t>
            </a:r>
            <a:r>
              <a:rPr lang="ru-RU" dirty="0"/>
              <a:t> и составы, которые застывают в условиях влажной среды и даже в морской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1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7504764" cy="20504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Двухкомпонентная смола для рисования в технике </a:t>
            </a:r>
            <a:r>
              <a:rPr lang="ru-RU" b="1" dirty="0" err="1"/>
              <a:t>Resin</a:t>
            </a:r>
            <a:r>
              <a:rPr lang="ru-RU" b="1" dirty="0"/>
              <a:t> </a:t>
            </a:r>
            <a:r>
              <a:rPr lang="ru-RU" b="1" dirty="0" err="1"/>
              <a:t>Art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821" y="2291938"/>
            <a:ext cx="7647268" cy="3681351"/>
          </a:xfrm>
        </p:spPr>
        <p:txBody>
          <a:bodyPr>
            <a:normAutofit/>
          </a:bodyPr>
          <a:lstStyle/>
          <a:p>
            <a:r>
              <a:rPr lang="ru-RU" b="1" dirty="0"/>
              <a:t>Двухкомпонентная смола для рисования в технике </a:t>
            </a:r>
            <a:r>
              <a:rPr lang="ru-RU" b="1" dirty="0" err="1"/>
              <a:t>Resin</a:t>
            </a:r>
            <a:r>
              <a:rPr lang="ru-RU" b="1" dirty="0"/>
              <a:t> </a:t>
            </a:r>
            <a:r>
              <a:rPr lang="ru-RU" b="1" dirty="0" err="1"/>
              <a:t>Art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Не всякая эпоксидная смола подойдёт для создания картин. Понадобятся двухкомпонентные материалы, целенаправленно созданные для творческой художественной деятельности. Специальная смола для </a:t>
            </a:r>
            <a:r>
              <a:rPr lang="ru-RU" dirty="0" err="1"/>
              <a:t>Resin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 загустевает в результате смешивания с отвердителем, дающим оптимальную вязкость, предохраняющим изначально созданную картину от растекания, не образующим белесоватые полосы при высыхании.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952" y="926276"/>
            <a:ext cx="4108616" cy="54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32509"/>
            <a:ext cx="8596668" cy="104502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можно заливать эпоксидной смолой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884695"/>
            <a:ext cx="4185623" cy="635348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7872" y="855023"/>
            <a:ext cx="4185623" cy="4087562"/>
          </a:xfrm>
        </p:spPr>
        <p:txBody>
          <a:bodyPr/>
          <a:lstStyle/>
          <a:p>
            <a:r>
              <a:rPr lang="ru-RU" dirty="0"/>
              <a:t>Смолой можно заливать готовые картины маслом или акрилом или предварительно просушенную рельефную поверхность (например, из гипса), сообщая ей художественную глубину (так, например, можно создавать многоцветные рельефы морского дна с кораллами и гротами).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377538"/>
            <a:ext cx="4185618" cy="57626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7878" y="3520669"/>
            <a:ext cx="4185617" cy="34438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Напыления аэрозольными красками также не растворяются под действием эпоксидной смолы. </a:t>
            </a:r>
          </a:p>
          <a:p>
            <a:r>
              <a:rPr lang="ru-RU" dirty="0"/>
              <a:t>Также акриловыми, масляными, аэрозольными красками можно наносить изображения на застывшие слои смолы. Поверх наливается новый прозрачный слой, таким образом получают оригинальные 3D-изображения, глубина которых ограничена только высотой бортиков заливаемого бокса</a:t>
            </a:r>
          </a:p>
        </p:txBody>
      </p:sp>
      <p:pic>
        <p:nvPicPr>
          <p:cNvPr id="7" name="Рисунок 6" descr="Техника Resin Art: Рисование картин эпоксидной смоло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369" y="1407211"/>
            <a:ext cx="6844236" cy="4130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444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287979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251365"/>
            <a:ext cx="7492888" cy="2755075"/>
          </a:xfrm>
        </p:spPr>
        <p:txBody>
          <a:bodyPr/>
          <a:lstStyle/>
          <a:p>
            <a:r>
              <a:rPr lang="ru-RU" dirty="0"/>
              <a:t>Колоритные природные материалы – крылья бабочек, гербарии сухоцветов, осенние </a:t>
            </a:r>
            <a:r>
              <a:rPr lang="ru-RU" dirty="0" err="1"/>
              <a:t>скелетированные</a:t>
            </a:r>
            <a:r>
              <a:rPr lang="ru-RU" dirty="0"/>
              <a:t> </a:t>
            </a:r>
            <a:r>
              <a:rPr lang="ru-RU" dirty="0" smtClean="0"/>
              <a:t>листья </a:t>
            </a:r>
            <a:r>
              <a:rPr lang="ru-RU" dirty="0"/>
              <a:t>консервируются эпоксидным слоем, не теряя красочности при условии, что перед этим были хорошо просушены от содержащейся в них влаги.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Материал для картин - Строй журнал gipermarket-dom.r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287" y="609600"/>
            <a:ext cx="4655129" cy="3831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73933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1108</Words>
  <Application>Microsoft Office PowerPoint</Application>
  <PresentationFormat>Произвольный</PresentationFormat>
  <Paragraphs>69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Техника Resin Art - Рисование картин эпоксидной смолой</vt:lpstr>
      <vt:lpstr>Актуальность темы</vt:lpstr>
      <vt:lpstr>Задачи:</vt:lpstr>
      <vt:lpstr>Гипотеза</vt:lpstr>
      <vt:lpstr>Что такое эпоксидная смола?</vt:lpstr>
      <vt:lpstr>Виды эпоксидных смол</vt:lpstr>
      <vt:lpstr>Двухкомпонентная смола для рисования в технике Resin Art. </vt:lpstr>
      <vt:lpstr>Что можно заливать эпоксидной смолой</vt:lpstr>
      <vt:lpstr>     </vt:lpstr>
      <vt:lpstr>Техника безопасности при работе с эпоксидной смолой. </vt:lpstr>
      <vt:lpstr>Процесс рисования эпоксидной смолой. </vt:lpstr>
      <vt:lpstr>Оклеиваем основу сзади малярным скотчем</vt:lpstr>
      <vt:lpstr>Закончив приготовления, приступаем к созданию собственно художественной части картины </vt:lpstr>
      <vt:lpstr>2. Затем разливаем смолу по стаканчикам, в зависимости от планируемого количества цветов. Важно помнить, что в ранее разведенную смолу (от 5-10 минут назад) ни в коем случае нельзя доливать порцию только что разведенной - материал может получится неоднородным и мутным</vt:lpstr>
      <vt:lpstr>       </vt:lpstr>
      <vt:lpstr>        </vt:lpstr>
      <vt:lpstr>      </vt:lpstr>
      <vt:lpstr>      </vt:lpstr>
      <vt:lpstr>    </vt:lpstr>
      <vt:lpstr>Заключение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художественной гимнастики в жизни ребенка</dc:title>
  <dc:creator>Наталья</dc:creator>
  <cp:lastModifiedBy>1</cp:lastModifiedBy>
  <cp:revision>36</cp:revision>
  <dcterms:created xsi:type="dcterms:W3CDTF">2020-05-11T16:58:15Z</dcterms:created>
  <dcterms:modified xsi:type="dcterms:W3CDTF">2021-06-02T06:29:48Z</dcterms:modified>
</cp:coreProperties>
</file>