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44"/>
  </p:notesMasterIdLst>
  <p:sldIdLst>
    <p:sldId id="256" r:id="rId2"/>
    <p:sldId id="260" r:id="rId3"/>
    <p:sldId id="262" r:id="rId4"/>
    <p:sldId id="261" r:id="rId5"/>
    <p:sldId id="286" r:id="rId6"/>
    <p:sldId id="265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 varScale="1">
        <p:scale>
          <a:sx n="80" d="100"/>
          <a:sy n="80" d="100"/>
        </p:scale>
        <p:origin x="76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19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08AD64-3C2C-4044-9FD7-512C39A42E0A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E395773A-8945-4948-8AAC-81047D3D4DD8}">
      <dgm:prSet phldrT="[Текст]" custT="1"/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Цель: изменение принципа организации усвоения учащимися содержания образования, основанное на углублении познания, создании оптимальных условий для лучшей реализации каждым учеников своих потенциальных возможностей, включении в творческий познавательный процесс</a:t>
          </a:r>
          <a:endParaRPr lang="ru-RU" sz="1800" dirty="0">
            <a:latin typeface="+mn-lt"/>
          </a:endParaRPr>
        </a:p>
      </dgm:t>
    </dgm:pt>
    <dgm:pt modelId="{18D7D533-A4B8-4048-9877-AE6F2B7016AB}" type="parTrans" cxnId="{0488E739-F1A0-4941-8750-1E8CE78B7C1B}">
      <dgm:prSet/>
      <dgm:spPr/>
      <dgm:t>
        <a:bodyPr/>
        <a:lstStyle/>
        <a:p>
          <a:endParaRPr lang="ru-RU"/>
        </a:p>
      </dgm:t>
    </dgm:pt>
    <dgm:pt modelId="{6A1DEBA2-255C-4E12-8EE5-DF1E4BAFEEF3}" type="sibTrans" cxnId="{0488E739-F1A0-4941-8750-1E8CE78B7C1B}">
      <dgm:prSet/>
      <dgm:spPr/>
      <dgm:t>
        <a:bodyPr/>
        <a:lstStyle/>
        <a:p>
          <a:endParaRPr lang="ru-RU"/>
        </a:p>
      </dgm:t>
    </dgm:pt>
    <dgm:pt modelId="{D48EE678-D3CF-47F7-92E1-621421574CF0}" type="asst">
      <dgm:prSet phldrT="[Текст]" custT="1"/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задачи</a:t>
          </a:r>
          <a:endParaRPr lang="ru-RU" sz="1800" dirty="0">
            <a:latin typeface="+mn-lt"/>
          </a:endParaRPr>
        </a:p>
      </dgm:t>
    </dgm:pt>
    <dgm:pt modelId="{94441853-0A61-4968-9D00-1CA97C0DEF43}" type="parTrans" cxnId="{EBD2FBE3-965F-4A6C-82EF-72089C923EBB}">
      <dgm:prSet/>
      <dgm:spPr/>
      <dgm:t>
        <a:bodyPr/>
        <a:lstStyle/>
        <a:p>
          <a:endParaRPr lang="ru-RU"/>
        </a:p>
      </dgm:t>
    </dgm:pt>
    <dgm:pt modelId="{28963A62-96EB-4E18-899B-1D247248F54C}" type="sibTrans" cxnId="{EBD2FBE3-965F-4A6C-82EF-72089C923EBB}">
      <dgm:prSet/>
      <dgm:spPr/>
      <dgm:t>
        <a:bodyPr/>
        <a:lstStyle/>
        <a:p>
          <a:endParaRPr lang="ru-RU"/>
        </a:p>
      </dgm:t>
    </dgm:pt>
    <dgm:pt modelId="{C924E1EB-70D8-40D2-ABB5-E150C6B14643}">
      <dgm:prSet phldrT="[Текст]" custT="1"/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развитие</a:t>
          </a:r>
          <a:r>
            <a:rPr lang="ru-RU" sz="1800" baseline="0" dirty="0">
              <a:latin typeface="+mn-lt"/>
              <a:cs typeface="Times New Roman" panose="02020603050405020304" pitchFamily="18" charset="0"/>
            </a:rPr>
            <a:t> у учащихся системы умений и навыков, необходимых для решения творческих задач</a:t>
          </a:r>
          <a:endParaRPr lang="ru-RU" sz="1800" dirty="0">
            <a:latin typeface="+mn-lt"/>
          </a:endParaRPr>
        </a:p>
      </dgm:t>
    </dgm:pt>
    <dgm:pt modelId="{CD8E4441-594B-4ECF-8521-2A1704F95BBB}" type="parTrans" cxnId="{A657782E-1ACE-4C6F-9843-9736684C8CD8}">
      <dgm:prSet/>
      <dgm:spPr/>
      <dgm:t>
        <a:bodyPr/>
        <a:lstStyle/>
        <a:p>
          <a:endParaRPr lang="ru-RU"/>
        </a:p>
      </dgm:t>
    </dgm:pt>
    <dgm:pt modelId="{CFC11787-233E-42E0-BD57-E4C4A5DEC023}" type="sibTrans" cxnId="{A657782E-1ACE-4C6F-9843-9736684C8CD8}">
      <dgm:prSet/>
      <dgm:spPr/>
      <dgm:t>
        <a:bodyPr/>
        <a:lstStyle/>
        <a:p>
          <a:endParaRPr lang="ru-RU"/>
        </a:p>
      </dgm:t>
    </dgm:pt>
    <dgm:pt modelId="{35E6B459-B502-497C-A02D-A7F7292BB427}">
      <dgm:prSet phldrT="[Текст]" custT="1"/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осознанное усвоение учащимися математических знаний</a:t>
          </a:r>
          <a:endParaRPr lang="ru-RU" sz="1800" dirty="0">
            <a:latin typeface="+mn-lt"/>
          </a:endParaRPr>
        </a:p>
      </dgm:t>
    </dgm:pt>
    <dgm:pt modelId="{AA9ACE65-E212-46FD-85E6-8F074B95AE2D}" type="parTrans" cxnId="{CE03ABB7-A0C6-4E2E-BB74-93EE3DCCDB24}">
      <dgm:prSet/>
      <dgm:spPr/>
      <dgm:t>
        <a:bodyPr/>
        <a:lstStyle/>
        <a:p>
          <a:endParaRPr lang="ru-RU"/>
        </a:p>
      </dgm:t>
    </dgm:pt>
    <dgm:pt modelId="{6DE3436E-573A-4301-B95C-B2D5A0EAE55C}" type="sibTrans" cxnId="{CE03ABB7-A0C6-4E2E-BB74-93EE3DCCDB24}">
      <dgm:prSet/>
      <dgm:spPr/>
      <dgm:t>
        <a:bodyPr/>
        <a:lstStyle/>
        <a:p>
          <a:endParaRPr lang="ru-RU"/>
        </a:p>
      </dgm:t>
    </dgm:pt>
    <dgm:pt modelId="{C8844E3D-BBB3-4044-BAB6-CC4365829483}">
      <dgm:prSet custT="1"/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формирование системы ценностно-эмоциональных  отношений к творческой </a:t>
          </a:r>
          <a:r>
            <a:rPr lang="ru-RU" sz="1800" dirty="0" smtClean="0">
              <a:latin typeface="+mn-lt"/>
              <a:cs typeface="Times New Roman" panose="02020603050405020304" pitchFamily="18" charset="0"/>
            </a:rPr>
            <a:t>деятельности</a:t>
          </a:r>
          <a:endParaRPr lang="ru-RU" sz="1800" dirty="0">
            <a:latin typeface="+mn-lt"/>
            <a:cs typeface="Times New Roman" panose="02020603050405020304" pitchFamily="18" charset="0"/>
          </a:endParaRPr>
        </a:p>
      </dgm:t>
    </dgm:pt>
    <dgm:pt modelId="{A7D371AB-8123-40ED-A760-F8832B4EFB70}" type="parTrans" cxnId="{C927110F-0B25-4E6F-B100-BD0D53983ED3}">
      <dgm:prSet/>
      <dgm:spPr/>
      <dgm:t>
        <a:bodyPr/>
        <a:lstStyle/>
        <a:p>
          <a:endParaRPr lang="ru-RU"/>
        </a:p>
      </dgm:t>
    </dgm:pt>
    <dgm:pt modelId="{40EBFFAC-1860-417B-9D99-0DC1FE20651C}" type="sibTrans" cxnId="{C927110F-0B25-4E6F-B100-BD0D53983ED3}">
      <dgm:prSet/>
      <dgm:spPr/>
      <dgm:t>
        <a:bodyPr/>
        <a:lstStyle/>
        <a:p>
          <a:endParaRPr lang="ru-RU"/>
        </a:p>
      </dgm:t>
    </dgm:pt>
    <dgm:pt modelId="{EDEDD6AF-2EE8-4464-932F-69D691EBEA3D}" type="pres">
      <dgm:prSet presAssocID="{B908AD64-3C2C-4044-9FD7-512C39A42E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41FAC65-E88E-4F8F-A3DB-A61C8BADD1A9}" type="pres">
      <dgm:prSet presAssocID="{E395773A-8945-4948-8AAC-81047D3D4DD8}" presName="hierRoot1" presStyleCnt="0">
        <dgm:presLayoutVars>
          <dgm:hierBranch val="init"/>
        </dgm:presLayoutVars>
      </dgm:prSet>
      <dgm:spPr/>
    </dgm:pt>
    <dgm:pt modelId="{F419F27A-81B6-4934-9CC0-1A9F2537C0D2}" type="pres">
      <dgm:prSet presAssocID="{E395773A-8945-4948-8AAC-81047D3D4DD8}" presName="rootComposite1" presStyleCnt="0"/>
      <dgm:spPr/>
    </dgm:pt>
    <dgm:pt modelId="{92441FF3-C1A5-4F3A-A9C2-CDA6201CD53C}" type="pres">
      <dgm:prSet presAssocID="{E395773A-8945-4948-8AAC-81047D3D4DD8}" presName="rootText1" presStyleLbl="node0" presStyleIdx="0" presStyleCnt="1" custScaleX="967794" custScaleY="2872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40B220-AA31-4C89-A255-D2791265D3C8}" type="pres">
      <dgm:prSet presAssocID="{E395773A-8945-4948-8AAC-81047D3D4DD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DB11075-C13D-496A-9242-76646B78A929}" type="pres">
      <dgm:prSet presAssocID="{E395773A-8945-4948-8AAC-81047D3D4DD8}" presName="hierChild2" presStyleCnt="0"/>
      <dgm:spPr/>
    </dgm:pt>
    <dgm:pt modelId="{15167D24-B69C-49B8-B919-9A24F18603DC}" type="pres">
      <dgm:prSet presAssocID="{A7D371AB-8123-40ED-A760-F8832B4EFB70}" presName="Name37" presStyleLbl="parChTrans1D2" presStyleIdx="0" presStyleCnt="4"/>
      <dgm:spPr/>
      <dgm:t>
        <a:bodyPr/>
        <a:lstStyle/>
        <a:p>
          <a:endParaRPr lang="ru-RU"/>
        </a:p>
      </dgm:t>
    </dgm:pt>
    <dgm:pt modelId="{25C3DDFF-2525-4185-9E80-88E5B97E9730}" type="pres">
      <dgm:prSet presAssocID="{C8844E3D-BBB3-4044-BAB6-CC4365829483}" presName="hierRoot2" presStyleCnt="0">
        <dgm:presLayoutVars>
          <dgm:hierBranch val="init"/>
        </dgm:presLayoutVars>
      </dgm:prSet>
      <dgm:spPr/>
    </dgm:pt>
    <dgm:pt modelId="{A7A851DD-43BD-407E-A0E2-3AF3C35B0A67}" type="pres">
      <dgm:prSet presAssocID="{C8844E3D-BBB3-4044-BAB6-CC4365829483}" presName="rootComposite" presStyleCnt="0"/>
      <dgm:spPr/>
    </dgm:pt>
    <dgm:pt modelId="{93A3D4AD-BD62-49B2-9A95-F5A045C9C39D}" type="pres">
      <dgm:prSet presAssocID="{C8844E3D-BBB3-4044-BAB6-CC4365829483}" presName="rootText" presStyleLbl="node2" presStyleIdx="0" presStyleCnt="3" custScaleX="348418" custScaleY="262950" custLinFactNeighborX="-1221" custLinFactNeighborY="56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8784E9-3E0B-4596-8B6B-C093DF86C7E8}" type="pres">
      <dgm:prSet presAssocID="{C8844E3D-BBB3-4044-BAB6-CC4365829483}" presName="rootConnector" presStyleLbl="node2" presStyleIdx="0" presStyleCnt="3"/>
      <dgm:spPr/>
      <dgm:t>
        <a:bodyPr/>
        <a:lstStyle/>
        <a:p>
          <a:endParaRPr lang="ru-RU"/>
        </a:p>
      </dgm:t>
    </dgm:pt>
    <dgm:pt modelId="{DDEAF5A6-5951-4568-8201-BAE541D5BB56}" type="pres">
      <dgm:prSet presAssocID="{C8844E3D-BBB3-4044-BAB6-CC4365829483}" presName="hierChild4" presStyleCnt="0"/>
      <dgm:spPr/>
    </dgm:pt>
    <dgm:pt modelId="{FDEAB7F7-B050-4D7F-8111-58D7DCBDFCCA}" type="pres">
      <dgm:prSet presAssocID="{C8844E3D-BBB3-4044-BAB6-CC4365829483}" presName="hierChild5" presStyleCnt="0"/>
      <dgm:spPr/>
    </dgm:pt>
    <dgm:pt modelId="{1C630ABF-F8B6-4875-83A5-6611F240B5DD}" type="pres">
      <dgm:prSet presAssocID="{CD8E4441-594B-4ECF-8521-2A1704F95BBB}" presName="Name37" presStyleLbl="parChTrans1D2" presStyleIdx="1" presStyleCnt="4"/>
      <dgm:spPr/>
      <dgm:t>
        <a:bodyPr/>
        <a:lstStyle/>
        <a:p>
          <a:endParaRPr lang="ru-RU"/>
        </a:p>
      </dgm:t>
    </dgm:pt>
    <dgm:pt modelId="{49AE77DE-A703-4E05-B073-CCE1595974D8}" type="pres">
      <dgm:prSet presAssocID="{C924E1EB-70D8-40D2-ABB5-E150C6B14643}" presName="hierRoot2" presStyleCnt="0">
        <dgm:presLayoutVars>
          <dgm:hierBranch val="init"/>
        </dgm:presLayoutVars>
      </dgm:prSet>
      <dgm:spPr/>
    </dgm:pt>
    <dgm:pt modelId="{0094C730-7DDA-41AE-B581-CDD1290A87FE}" type="pres">
      <dgm:prSet presAssocID="{C924E1EB-70D8-40D2-ABB5-E150C6B14643}" presName="rootComposite" presStyleCnt="0"/>
      <dgm:spPr/>
    </dgm:pt>
    <dgm:pt modelId="{63F9BD69-0C0E-4C4F-AD1C-AEBCBBED2A4D}" type="pres">
      <dgm:prSet presAssocID="{C924E1EB-70D8-40D2-ABB5-E150C6B14643}" presName="rootText" presStyleLbl="node2" presStyleIdx="1" presStyleCnt="3" custScaleX="317611" custScaleY="2668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585D34-F0BC-4AA6-AACA-4DB2451BECD1}" type="pres">
      <dgm:prSet presAssocID="{C924E1EB-70D8-40D2-ABB5-E150C6B14643}" presName="rootConnector" presStyleLbl="node2" presStyleIdx="1" presStyleCnt="3"/>
      <dgm:spPr/>
      <dgm:t>
        <a:bodyPr/>
        <a:lstStyle/>
        <a:p>
          <a:endParaRPr lang="ru-RU"/>
        </a:p>
      </dgm:t>
    </dgm:pt>
    <dgm:pt modelId="{7EFD6272-840D-4461-A6BD-A03242EC84A7}" type="pres">
      <dgm:prSet presAssocID="{C924E1EB-70D8-40D2-ABB5-E150C6B14643}" presName="hierChild4" presStyleCnt="0"/>
      <dgm:spPr/>
    </dgm:pt>
    <dgm:pt modelId="{B3D77880-2A53-4EB3-91D2-924EC1865E8F}" type="pres">
      <dgm:prSet presAssocID="{C924E1EB-70D8-40D2-ABB5-E150C6B14643}" presName="hierChild5" presStyleCnt="0"/>
      <dgm:spPr/>
    </dgm:pt>
    <dgm:pt modelId="{18A61D8C-8016-4EF6-BC55-C02EBF128F7F}" type="pres">
      <dgm:prSet presAssocID="{AA9ACE65-E212-46FD-85E6-8F074B95AE2D}" presName="Name37" presStyleLbl="parChTrans1D2" presStyleIdx="2" presStyleCnt="4"/>
      <dgm:spPr/>
      <dgm:t>
        <a:bodyPr/>
        <a:lstStyle/>
        <a:p>
          <a:endParaRPr lang="ru-RU"/>
        </a:p>
      </dgm:t>
    </dgm:pt>
    <dgm:pt modelId="{9DC7CCEC-1A10-4079-B653-ACF65FF562AE}" type="pres">
      <dgm:prSet presAssocID="{35E6B459-B502-497C-A02D-A7F7292BB427}" presName="hierRoot2" presStyleCnt="0">
        <dgm:presLayoutVars>
          <dgm:hierBranch val="init"/>
        </dgm:presLayoutVars>
      </dgm:prSet>
      <dgm:spPr/>
    </dgm:pt>
    <dgm:pt modelId="{D734BCA0-9219-4AAA-92C9-B285C076A546}" type="pres">
      <dgm:prSet presAssocID="{35E6B459-B502-497C-A02D-A7F7292BB427}" presName="rootComposite" presStyleCnt="0"/>
      <dgm:spPr/>
    </dgm:pt>
    <dgm:pt modelId="{D67842F2-5390-4F97-B30D-90C220390D56}" type="pres">
      <dgm:prSet presAssocID="{35E6B459-B502-497C-A02D-A7F7292BB427}" presName="rootText" presStyleLbl="node2" presStyleIdx="2" presStyleCnt="3" custScaleX="291306" custScaleY="2614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33C382-7E0A-4599-81E0-8D5CD88B2148}" type="pres">
      <dgm:prSet presAssocID="{35E6B459-B502-497C-A02D-A7F7292BB427}" presName="rootConnector" presStyleLbl="node2" presStyleIdx="2" presStyleCnt="3"/>
      <dgm:spPr/>
      <dgm:t>
        <a:bodyPr/>
        <a:lstStyle/>
        <a:p>
          <a:endParaRPr lang="ru-RU"/>
        </a:p>
      </dgm:t>
    </dgm:pt>
    <dgm:pt modelId="{893FDE6D-56E6-4DFB-95A9-B3AA8E68A3E0}" type="pres">
      <dgm:prSet presAssocID="{35E6B459-B502-497C-A02D-A7F7292BB427}" presName="hierChild4" presStyleCnt="0"/>
      <dgm:spPr/>
    </dgm:pt>
    <dgm:pt modelId="{7D5D7423-5BC1-4D58-B2AF-59E184B9C7D8}" type="pres">
      <dgm:prSet presAssocID="{35E6B459-B502-497C-A02D-A7F7292BB427}" presName="hierChild5" presStyleCnt="0"/>
      <dgm:spPr/>
    </dgm:pt>
    <dgm:pt modelId="{986DFB85-CC78-40EF-9D8F-C02E620E1289}" type="pres">
      <dgm:prSet presAssocID="{E395773A-8945-4948-8AAC-81047D3D4DD8}" presName="hierChild3" presStyleCnt="0"/>
      <dgm:spPr/>
    </dgm:pt>
    <dgm:pt modelId="{625F326A-24EE-4100-A916-D1D174D18B87}" type="pres">
      <dgm:prSet presAssocID="{94441853-0A61-4968-9D00-1CA97C0DEF43}" presName="Name111" presStyleLbl="parChTrans1D2" presStyleIdx="3" presStyleCnt="4"/>
      <dgm:spPr/>
      <dgm:t>
        <a:bodyPr/>
        <a:lstStyle/>
        <a:p>
          <a:endParaRPr lang="ru-RU"/>
        </a:p>
      </dgm:t>
    </dgm:pt>
    <dgm:pt modelId="{5599822D-9698-4B6E-A59F-C2640E529275}" type="pres">
      <dgm:prSet presAssocID="{D48EE678-D3CF-47F7-92E1-621421574CF0}" presName="hierRoot3" presStyleCnt="0">
        <dgm:presLayoutVars>
          <dgm:hierBranch val="init"/>
        </dgm:presLayoutVars>
      </dgm:prSet>
      <dgm:spPr/>
    </dgm:pt>
    <dgm:pt modelId="{5DB160FD-522A-4E71-ACE1-78E90F3DC22B}" type="pres">
      <dgm:prSet presAssocID="{D48EE678-D3CF-47F7-92E1-621421574CF0}" presName="rootComposite3" presStyleCnt="0"/>
      <dgm:spPr/>
    </dgm:pt>
    <dgm:pt modelId="{359D1784-A7B3-4D39-9FCD-FEC3C60CE938}" type="pres">
      <dgm:prSet presAssocID="{D48EE678-D3CF-47F7-92E1-621421574CF0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C851C1-E7DD-4FD9-8275-7303C1939373}" type="pres">
      <dgm:prSet presAssocID="{D48EE678-D3CF-47F7-92E1-621421574CF0}" presName="rootConnector3" presStyleLbl="asst1" presStyleIdx="0" presStyleCnt="1"/>
      <dgm:spPr/>
      <dgm:t>
        <a:bodyPr/>
        <a:lstStyle/>
        <a:p>
          <a:endParaRPr lang="ru-RU"/>
        </a:p>
      </dgm:t>
    </dgm:pt>
    <dgm:pt modelId="{4BB45032-F365-490B-A3B3-AD3E6D53A52C}" type="pres">
      <dgm:prSet presAssocID="{D48EE678-D3CF-47F7-92E1-621421574CF0}" presName="hierChild6" presStyleCnt="0"/>
      <dgm:spPr/>
    </dgm:pt>
    <dgm:pt modelId="{0D5541ED-2C0A-4364-87AB-97E804FC7802}" type="pres">
      <dgm:prSet presAssocID="{D48EE678-D3CF-47F7-92E1-621421574CF0}" presName="hierChild7" presStyleCnt="0"/>
      <dgm:spPr/>
    </dgm:pt>
  </dgm:ptLst>
  <dgm:cxnLst>
    <dgm:cxn modelId="{EBD2FBE3-965F-4A6C-82EF-72089C923EBB}" srcId="{E395773A-8945-4948-8AAC-81047D3D4DD8}" destId="{D48EE678-D3CF-47F7-92E1-621421574CF0}" srcOrd="0" destOrd="0" parTransId="{94441853-0A61-4968-9D00-1CA97C0DEF43}" sibTransId="{28963A62-96EB-4E18-899B-1D247248F54C}"/>
    <dgm:cxn modelId="{4E4CB4E3-6C4C-4892-AB1A-620E5E8020F1}" type="presOf" srcId="{D48EE678-D3CF-47F7-92E1-621421574CF0}" destId="{359D1784-A7B3-4D39-9FCD-FEC3C60CE938}" srcOrd="0" destOrd="0" presId="urn:microsoft.com/office/officeart/2005/8/layout/orgChart1"/>
    <dgm:cxn modelId="{D40590B4-5709-4C52-8808-E6E2D5CFE0A8}" type="presOf" srcId="{35E6B459-B502-497C-A02D-A7F7292BB427}" destId="{9B33C382-7E0A-4599-81E0-8D5CD88B2148}" srcOrd="1" destOrd="0" presId="urn:microsoft.com/office/officeart/2005/8/layout/orgChart1"/>
    <dgm:cxn modelId="{8F3B4123-58E8-4912-A693-39A0B60F9C48}" type="presOf" srcId="{B908AD64-3C2C-4044-9FD7-512C39A42E0A}" destId="{EDEDD6AF-2EE8-4464-932F-69D691EBEA3D}" srcOrd="0" destOrd="0" presId="urn:microsoft.com/office/officeart/2005/8/layout/orgChart1"/>
    <dgm:cxn modelId="{F2369DE2-E6E5-4AB4-BAC6-A1B1640CCFD5}" type="presOf" srcId="{C924E1EB-70D8-40D2-ABB5-E150C6B14643}" destId="{63F9BD69-0C0E-4C4F-AD1C-AEBCBBED2A4D}" srcOrd="0" destOrd="0" presId="urn:microsoft.com/office/officeart/2005/8/layout/orgChart1"/>
    <dgm:cxn modelId="{7678730D-B8B1-4FA0-A0CF-88462177429F}" type="presOf" srcId="{CD8E4441-594B-4ECF-8521-2A1704F95BBB}" destId="{1C630ABF-F8B6-4875-83A5-6611F240B5DD}" srcOrd="0" destOrd="0" presId="urn:microsoft.com/office/officeart/2005/8/layout/orgChart1"/>
    <dgm:cxn modelId="{9B297BF9-F275-4A1B-8C33-BF96AF6D5DD2}" type="presOf" srcId="{94441853-0A61-4968-9D00-1CA97C0DEF43}" destId="{625F326A-24EE-4100-A916-D1D174D18B87}" srcOrd="0" destOrd="0" presId="urn:microsoft.com/office/officeart/2005/8/layout/orgChart1"/>
    <dgm:cxn modelId="{C927110F-0B25-4E6F-B100-BD0D53983ED3}" srcId="{E395773A-8945-4948-8AAC-81047D3D4DD8}" destId="{C8844E3D-BBB3-4044-BAB6-CC4365829483}" srcOrd="1" destOrd="0" parTransId="{A7D371AB-8123-40ED-A760-F8832B4EFB70}" sibTransId="{40EBFFAC-1860-417B-9D99-0DC1FE20651C}"/>
    <dgm:cxn modelId="{0DBBD8DF-A2D1-449B-A204-7C6B41752104}" type="presOf" srcId="{35E6B459-B502-497C-A02D-A7F7292BB427}" destId="{D67842F2-5390-4F97-B30D-90C220390D56}" srcOrd="0" destOrd="0" presId="urn:microsoft.com/office/officeart/2005/8/layout/orgChart1"/>
    <dgm:cxn modelId="{CE03ABB7-A0C6-4E2E-BB74-93EE3DCCDB24}" srcId="{E395773A-8945-4948-8AAC-81047D3D4DD8}" destId="{35E6B459-B502-497C-A02D-A7F7292BB427}" srcOrd="3" destOrd="0" parTransId="{AA9ACE65-E212-46FD-85E6-8F074B95AE2D}" sibTransId="{6DE3436E-573A-4301-B95C-B2D5A0EAE55C}"/>
    <dgm:cxn modelId="{47A65C83-57E6-4556-A701-B7A20704DC78}" type="presOf" srcId="{E395773A-8945-4948-8AAC-81047D3D4DD8}" destId="{92441FF3-C1A5-4F3A-A9C2-CDA6201CD53C}" srcOrd="0" destOrd="0" presId="urn:microsoft.com/office/officeart/2005/8/layout/orgChart1"/>
    <dgm:cxn modelId="{9954B13D-1CD9-4E14-B76C-D97AB04E936B}" type="presOf" srcId="{A7D371AB-8123-40ED-A760-F8832B4EFB70}" destId="{15167D24-B69C-49B8-B919-9A24F18603DC}" srcOrd="0" destOrd="0" presId="urn:microsoft.com/office/officeart/2005/8/layout/orgChart1"/>
    <dgm:cxn modelId="{A657782E-1ACE-4C6F-9843-9736684C8CD8}" srcId="{E395773A-8945-4948-8AAC-81047D3D4DD8}" destId="{C924E1EB-70D8-40D2-ABB5-E150C6B14643}" srcOrd="2" destOrd="0" parTransId="{CD8E4441-594B-4ECF-8521-2A1704F95BBB}" sibTransId="{CFC11787-233E-42E0-BD57-E4C4A5DEC023}"/>
    <dgm:cxn modelId="{22CA9D58-2479-46B7-82A8-E2EF0E8F4525}" type="presOf" srcId="{E395773A-8945-4948-8AAC-81047D3D4DD8}" destId="{3840B220-AA31-4C89-A255-D2791265D3C8}" srcOrd="1" destOrd="0" presId="urn:microsoft.com/office/officeart/2005/8/layout/orgChart1"/>
    <dgm:cxn modelId="{EE7ED4B5-8433-4A98-8B9E-8F60B1C4801F}" type="presOf" srcId="{C924E1EB-70D8-40D2-ABB5-E150C6B14643}" destId="{15585D34-F0BC-4AA6-AACA-4DB2451BECD1}" srcOrd="1" destOrd="0" presId="urn:microsoft.com/office/officeart/2005/8/layout/orgChart1"/>
    <dgm:cxn modelId="{0488E739-F1A0-4941-8750-1E8CE78B7C1B}" srcId="{B908AD64-3C2C-4044-9FD7-512C39A42E0A}" destId="{E395773A-8945-4948-8AAC-81047D3D4DD8}" srcOrd="0" destOrd="0" parTransId="{18D7D533-A4B8-4048-9877-AE6F2B7016AB}" sibTransId="{6A1DEBA2-255C-4E12-8EE5-DF1E4BAFEEF3}"/>
    <dgm:cxn modelId="{BCE729BC-50C1-425E-9C31-248D099A5B06}" type="presOf" srcId="{C8844E3D-BBB3-4044-BAB6-CC4365829483}" destId="{168784E9-3E0B-4596-8B6B-C093DF86C7E8}" srcOrd="1" destOrd="0" presId="urn:microsoft.com/office/officeart/2005/8/layout/orgChart1"/>
    <dgm:cxn modelId="{1B93CFE3-344E-49E1-BA58-0875D6A59A8B}" type="presOf" srcId="{AA9ACE65-E212-46FD-85E6-8F074B95AE2D}" destId="{18A61D8C-8016-4EF6-BC55-C02EBF128F7F}" srcOrd="0" destOrd="0" presId="urn:microsoft.com/office/officeart/2005/8/layout/orgChart1"/>
    <dgm:cxn modelId="{5878FFAE-E27A-4F18-A935-E34FC707F8B5}" type="presOf" srcId="{C8844E3D-BBB3-4044-BAB6-CC4365829483}" destId="{93A3D4AD-BD62-49B2-9A95-F5A045C9C39D}" srcOrd="0" destOrd="0" presId="urn:microsoft.com/office/officeart/2005/8/layout/orgChart1"/>
    <dgm:cxn modelId="{56CCBC0E-8B4C-4ED1-AD8E-7CE5DBB34157}" type="presOf" srcId="{D48EE678-D3CF-47F7-92E1-621421574CF0}" destId="{6FC851C1-E7DD-4FD9-8275-7303C1939373}" srcOrd="1" destOrd="0" presId="urn:microsoft.com/office/officeart/2005/8/layout/orgChart1"/>
    <dgm:cxn modelId="{F15CDBD1-314D-43D9-9AF2-BBF784F6D2A1}" type="presParOf" srcId="{EDEDD6AF-2EE8-4464-932F-69D691EBEA3D}" destId="{A41FAC65-E88E-4F8F-A3DB-A61C8BADD1A9}" srcOrd="0" destOrd="0" presId="urn:microsoft.com/office/officeart/2005/8/layout/orgChart1"/>
    <dgm:cxn modelId="{FB2D8267-6FCD-4406-ACF4-E429B339AB25}" type="presParOf" srcId="{A41FAC65-E88E-4F8F-A3DB-A61C8BADD1A9}" destId="{F419F27A-81B6-4934-9CC0-1A9F2537C0D2}" srcOrd="0" destOrd="0" presId="urn:microsoft.com/office/officeart/2005/8/layout/orgChart1"/>
    <dgm:cxn modelId="{CDB1A89D-0224-4D1D-966A-9EB1AFFDF2C6}" type="presParOf" srcId="{F419F27A-81B6-4934-9CC0-1A9F2537C0D2}" destId="{92441FF3-C1A5-4F3A-A9C2-CDA6201CD53C}" srcOrd="0" destOrd="0" presId="urn:microsoft.com/office/officeart/2005/8/layout/orgChart1"/>
    <dgm:cxn modelId="{9CD69E73-4573-4FD3-B241-B6329544DDC6}" type="presParOf" srcId="{F419F27A-81B6-4934-9CC0-1A9F2537C0D2}" destId="{3840B220-AA31-4C89-A255-D2791265D3C8}" srcOrd="1" destOrd="0" presId="urn:microsoft.com/office/officeart/2005/8/layout/orgChart1"/>
    <dgm:cxn modelId="{8BE25DC6-4060-4339-B172-2374C7661C0D}" type="presParOf" srcId="{A41FAC65-E88E-4F8F-A3DB-A61C8BADD1A9}" destId="{FDB11075-C13D-496A-9242-76646B78A929}" srcOrd="1" destOrd="0" presId="urn:microsoft.com/office/officeart/2005/8/layout/orgChart1"/>
    <dgm:cxn modelId="{819E8E07-4479-4DD5-86F0-EAD530623484}" type="presParOf" srcId="{FDB11075-C13D-496A-9242-76646B78A929}" destId="{15167D24-B69C-49B8-B919-9A24F18603DC}" srcOrd="0" destOrd="0" presId="urn:microsoft.com/office/officeart/2005/8/layout/orgChart1"/>
    <dgm:cxn modelId="{F69CA70E-73D0-40DF-B018-4FB893769079}" type="presParOf" srcId="{FDB11075-C13D-496A-9242-76646B78A929}" destId="{25C3DDFF-2525-4185-9E80-88E5B97E9730}" srcOrd="1" destOrd="0" presId="urn:microsoft.com/office/officeart/2005/8/layout/orgChart1"/>
    <dgm:cxn modelId="{2F37EC32-D27D-49E4-88B8-F8E2D9454996}" type="presParOf" srcId="{25C3DDFF-2525-4185-9E80-88E5B97E9730}" destId="{A7A851DD-43BD-407E-A0E2-3AF3C35B0A67}" srcOrd="0" destOrd="0" presId="urn:microsoft.com/office/officeart/2005/8/layout/orgChart1"/>
    <dgm:cxn modelId="{766DD695-7854-46CB-805A-145266B7BD40}" type="presParOf" srcId="{A7A851DD-43BD-407E-A0E2-3AF3C35B0A67}" destId="{93A3D4AD-BD62-49B2-9A95-F5A045C9C39D}" srcOrd="0" destOrd="0" presId="urn:microsoft.com/office/officeart/2005/8/layout/orgChart1"/>
    <dgm:cxn modelId="{82977DE2-C2E8-4FF5-A53C-DA782579C53E}" type="presParOf" srcId="{A7A851DD-43BD-407E-A0E2-3AF3C35B0A67}" destId="{168784E9-3E0B-4596-8B6B-C093DF86C7E8}" srcOrd="1" destOrd="0" presId="urn:microsoft.com/office/officeart/2005/8/layout/orgChart1"/>
    <dgm:cxn modelId="{326E5BC2-DB50-40EE-B466-93D1656D1847}" type="presParOf" srcId="{25C3DDFF-2525-4185-9E80-88E5B97E9730}" destId="{DDEAF5A6-5951-4568-8201-BAE541D5BB56}" srcOrd="1" destOrd="0" presId="urn:microsoft.com/office/officeart/2005/8/layout/orgChart1"/>
    <dgm:cxn modelId="{2670ED25-AB34-41AF-A571-3AF2E84BAB8B}" type="presParOf" srcId="{25C3DDFF-2525-4185-9E80-88E5B97E9730}" destId="{FDEAB7F7-B050-4D7F-8111-58D7DCBDFCCA}" srcOrd="2" destOrd="0" presId="urn:microsoft.com/office/officeart/2005/8/layout/orgChart1"/>
    <dgm:cxn modelId="{3463D7B8-AC35-48B8-A878-29FB1F49A842}" type="presParOf" srcId="{FDB11075-C13D-496A-9242-76646B78A929}" destId="{1C630ABF-F8B6-4875-83A5-6611F240B5DD}" srcOrd="2" destOrd="0" presId="urn:microsoft.com/office/officeart/2005/8/layout/orgChart1"/>
    <dgm:cxn modelId="{F02EB513-5537-4504-8003-08E11D63159B}" type="presParOf" srcId="{FDB11075-C13D-496A-9242-76646B78A929}" destId="{49AE77DE-A703-4E05-B073-CCE1595974D8}" srcOrd="3" destOrd="0" presId="urn:microsoft.com/office/officeart/2005/8/layout/orgChart1"/>
    <dgm:cxn modelId="{1C77C9CC-725F-414D-933B-2808A1D48867}" type="presParOf" srcId="{49AE77DE-A703-4E05-B073-CCE1595974D8}" destId="{0094C730-7DDA-41AE-B581-CDD1290A87FE}" srcOrd="0" destOrd="0" presId="urn:microsoft.com/office/officeart/2005/8/layout/orgChart1"/>
    <dgm:cxn modelId="{F70454FF-236C-48A6-9695-EE149D4EC2FA}" type="presParOf" srcId="{0094C730-7DDA-41AE-B581-CDD1290A87FE}" destId="{63F9BD69-0C0E-4C4F-AD1C-AEBCBBED2A4D}" srcOrd="0" destOrd="0" presId="urn:microsoft.com/office/officeart/2005/8/layout/orgChart1"/>
    <dgm:cxn modelId="{26D47627-6EA8-471A-8B7A-421F2EDBFE45}" type="presParOf" srcId="{0094C730-7DDA-41AE-B581-CDD1290A87FE}" destId="{15585D34-F0BC-4AA6-AACA-4DB2451BECD1}" srcOrd="1" destOrd="0" presId="urn:microsoft.com/office/officeart/2005/8/layout/orgChart1"/>
    <dgm:cxn modelId="{78400FB7-7F51-439E-A308-6953A6A24779}" type="presParOf" srcId="{49AE77DE-A703-4E05-B073-CCE1595974D8}" destId="{7EFD6272-840D-4461-A6BD-A03242EC84A7}" srcOrd="1" destOrd="0" presId="urn:microsoft.com/office/officeart/2005/8/layout/orgChart1"/>
    <dgm:cxn modelId="{CD7AB117-B820-4953-9F8D-E6850DF91FE6}" type="presParOf" srcId="{49AE77DE-A703-4E05-B073-CCE1595974D8}" destId="{B3D77880-2A53-4EB3-91D2-924EC1865E8F}" srcOrd="2" destOrd="0" presId="urn:microsoft.com/office/officeart/2005/8/layout/orgChart1"/>
    <dgm:cxn modelId="{9FB3B86F-DD68-436A-A03C-3D7B27EDA3C4}" type="presParOf" srcId="{FDB11075-C13D-496A-9242-76646B78A929}" destId="{18A61D8C-8016-4EF6-BC55-C02EBF128F7F}" srcOrd="4" destOrd="0" presId="urn:microsoft.com/office/officeart/2005/8/layout/orgChart1"/>
    <dgm:cxn modelId="{CCB75E21-93C2-4787-AA1B-A9AF8A83BA7D}" type="presParOf" srcId="{FDB11075-C13D-496A-9242-76646B78A929}" destId="{9DC7CCEC-1A10-4079-B653-ACF65FF562AE}" srcOrd="5" destOrd="0" presId="urn:microsoft.com/office/officeart/2005/8/layout/orgChart1"/>
    <dgm:cxn modelId="{4D36D3C2-CDF5-413C-AD4E-EAE3A387DB74}" type="presParOf" srcId="{9DC7CCEC-1A10-4079-B653-ACF65FF562AE}" destId="{D734BCA0-9219-4AAA-92C9-B285C076A546}" srcOrd="0" destOrd="0" presId="urn:microsoft.com/office/officeart/2005/8/layout/orgChart1"/>
    <dgm:cxn modelId="{2CD0EF93-5D3F-4BA6-8A4E-23C651C8F23F}" type="presParOf" srcId="{D734BCA0-9219-4AAA-92C9-B285C076A546}" destId="{D67842F2-5390-4F97-B30D-90C220390D56}" srcOrd="0" destOrd="0" presId="urn:microsoft.com/office/officeart/2005/8/layout/orgChart1"/>
    <dgm:cxn modelId="{BD70CBF1-A284-4768-A494-3482BFBBE940}" type="presParOf" srcId="{D734BCA0-9219-4AAA-92C9-B285C076A546}" destId="{9B33C382-7E0A-4599-81E0-8D5CD88B2148}" srcOrd="1" destOrd="0" presId="urn:microsoft.com/office/officeart/2005/8/layout/orgChart1"/>
    <dgm:cxn modelId="{E22426A1-5B3C-4C4F-BEBC-9DA3A3CA03DC}" type="presParOf" srcId="{9DC7CCEC-1A10-4079-B653-ACF65FF562AE}" destId="{893FDE6D-56E6-4DFB-95A9-B3AA8E68A3E0}" srcOrd="1" destOrd="0" presId="urn:microsoft.com/office/officeart/2005/8/layout/orgChart1"/>
    <dgm:cxn modelId="{D96F81DB-0FA9-4075-8DD7-9783C36DD626}" type="presParOf" srcId="{9DC7CCEC-1A10-4079-B653-ACF65FF562AE}" destId="{7D5D7423-5BC1-4D58-B2AF-59E184B9C7D8}" srcOrd="2" destOrd="0" presId="urn:microsoft.com/office/officeart/2005/8/layout/orgChart1"/>
    <dgm:cxn modelId="{F34A29EE-00D2-4560-8810-52FF19EE30A5}" type="presParOf" srcId="{A41FAC65-E88E-4F8F-A3DB-A61C8BADD1A9}" destId="{986DFB85-CC78-40EF-9D8F-C02E620E1289}" srcOrd="2" destOrd="0" presId="urn:microsoft.com/office/officeart/2005/8/layout/orgChart1"/>
    <dgm:cxn modelId="{9CC81089-B2A4-4DBD-9FB5-EB6CD27E273E}" type="presParOf" srcId="{986DFB85-CC78-40EF-9D8F-C02E620E1289}" destId="{625F326A-24EE-4100-A916-D1D174D18B87}" srcOrd="0" destOrd="0" presId="urn:microsoft.com/office/officeart/2005/8/layout/orgChart1"/>
    <dgm:cxn modelId="{30155A70-7E97-43C3-B012-5C30AAD806F4}" type="presParOf" srcId="{986DFB85-CC78-40EF-9D8F-C02E620E1289}" destId="{5599822D-9698-4B6E-A59F-C2640E529275}" srcOrd="1" destOrd="0" presId="urn:microsoft.com/office/officeart/2005/8/layout/orgChart1"/>
    <dgm:cxn modelId="{BEB6DAD9-9D5E-4C8A-94CA-3EDBB2829309}" type="presParOf" srcId="{5599822D-9698-4B6E-A59F-C2640E529275}" destId="{5DB160FD-522A-4E71-ACE1-78E90F3DC22B}" srcOrd="0" destOrd="0" presId="urn:microsoft.com/office/officeart/2005/8/layout/orgChart1"/>
    <dgm:cxn modelId="{F7654EFC-47C5-4176-B861-A7FEBBE63F69}" type="presParOf" srcId="{5DB160FD-522A-4E71-ACE1-78E90F3DC22B}" destId="{359D1784-A7B3-4D39-9FCD-FEC3C60CE938}" srcOrd="0" destOrd="0" presId="urn:microsoft.com/office/officeart/2005/8/layout/orgChart1"/>
    <dgm:cxn modelId="{38DF9B63-CF14-4358-B3BC-4496E4ECCDB9}" type="presParOf" srcId="{5DB160FD-522A-4E71-ACE1-78E90F3DC22B}" destId="{6FC851C1-E7DD-4FD9-8275-7303C1939373}" srcOrd="1" destOrd="0" presId="urn:microsoft.com/office/officeart/2005/8/layout/orgChart1"/>
    <dgm:cxn modelId="{6A367932-DCC6-4A61-9E70-132820CA495A}" type="presParOf" srcId="{5599822D-9698-4B6E-A59F-C2640E529275}" destId="{4BB45032-F365-490B-A3B3-AD3E6D53A52C}" srcOrd="1" destOrd="0" presId="urn:microsoft.com/office/officeart/2005/8/layout/orgChart1"/>
    <dgm:cxn modelId="{9FA51933-9836-4E96-86D1-8A5561E5FA73}" type="presParOf" srcId="{5599822D-9698-4B6E-A59F-C2640E529275}" destId="{0D5541ED-2C0A-4364-87AB-97E804FC78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FDBCBD-EAF2-42EC-A6F4-D0148930722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DF48B20C-BFB7-4700-84FD-41976A0AA6E4}">
      <dgm:prSet phldrT="[Текст]" custT="1"/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условия развития творческого стиля деятельности школьников</a:t>
          </a:r>
        </a:p>
      </dgm:t>
    </dgm:pt>
    <dgm:pt modelId="{854C76F7-DB41-45A7-BC93-9381085A92E1}" type="parTrans" cxnId="{75111942-D76D-4C6C-A476-BC481A7AA169}">
      <dgm:prSet/>
      <dgm:spPr/>
      <dgm:t>
        <a:bodyPr/>
        <a:lstStyle/>
        <a:p>
          <a:endParaRPr lang="ru-RU"/>
        </a:p>
      </dgm:t>
    </dgm:pt>
    <dgm:pt modelId="{482EA5FC-7F03-4C28-B0F4-3BA4B712432D}" type="sibTrans" cxnId="{75111942-D76D-4C6C-A476-BC481A7AA169}">
      <dgm:prSet/>
      <dgm:spPr/>
      <dgm:t>
        <a:bodyPr/>
        <a:lstStyle/>
        <a:p>
          <a:endParaRPr lang="ru-RU"/>
        </a:p>
      </dgm:t>
    </dgm:pt>
    <dgm:pt modelId="{41D05C85-4EA0-430B-A121-1273A528025A}">
      <dgm:prSet phldrT="[Текст]" custT="1"/>
      <dgm:spPr/>
      <dgm:t>
        <a:bodyPr/>
        <a:lstStyle/>
        <a:p>
          <a:r>
            <a:rPr lang="ru-RU" sz="1800" dirty="0" err="1">
              <a:latin typeface="+mn-lt"/>
              <a:cs typeface="Times New Roman" panose="02020603050405020304" pitchFamily="18" charset="0"/>
            </a:rPr>
            <a:t>проблематизация</a:t>
          </a:r>
          <a:r>
            <a:rPr lang="ru-RU" sz="1800" dirty="0">
              <a:latin typeface="+mn-lt"/>
              <a:cs typeface="Times New Roman" panose="02020603050405020304" pitchFamily="18" charset="0"/>
            </a:rPr>
            <a:t> содержания образования</a:t>
          </a:r>
        </a:p>
      </dgm:t>
    </dgm:pt>
    <dgm:pt modelId="{37383B57-496C-4700-A304-693DE6883AF6}" type="parTrans" cxnId="{E742C193-88A8-4093-BC81-FE5D8CD7835C}">
      <dgm:prSet/>
      <dgm:spPr/>
      <dgm:t>
        <a:bodyPr/>
        <a:lstStyle/>
        <a:p>
          <a:endParaRPr lang="ru-RU"/>
        </a:p>
      </dgm:t>
    </dgm:pt>
    <dgm:pt modelId="{87BD22C4-5DB5-419B-94E1-B7674CBAF95A}" type="sibTrans" cxnId="{E742C193-88A8-4093-BC81-FE5D8CD7835C}">
      <dgm:prSet/>
      <dgm:spPr/>
      <dgm:t>
        <a:bodyPr/>
        <a:lstStyle/>
        <a:p>
          <a:endParaRPr lang="ru-RU"/>
        </a:p>
      </dgm:t>
    </dgm:pt>
    <dgm:pt modelId="{61F66684-35BA-4D3C-AEAC-348667F9C25E}">
      <dgm:prSet phldrT="[Текст]" custT="1"/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сотворчество учителя и учащихся</a:t>
          </a:r>
        </a:p>
      </dgm:t>
    </dgm:pt>
    <dgm:pt modelId="{A9172389-AD95-4F2D-92ED-62489DAB378C}" type="parTrans" cxnId="{E249348D-78C0-45B2-9431-407892595BF1}">
      <dgm:prSet/>
      <dgm:spPr/>
      <dgm:t>
        <a:bodyPr/>
        <a:lstStyle/>
        <a:p>
          <a:endParaRPr lang="ru-RU"/>
        </a:p>
      </dgm:t>
    </dgm:pt>
    <dgm:pt modelId="{A64E5253-FACC-4420-A98D-4CAC6260882F}" type="sibTrans" cxnId="{E249348D-78C0-45B2-9431-407892595BF1}">
      <dgm:prSet/>
      <dgm:spPr/>
      <dgm:t>
        <a:bodyPr/>
        <a:lstStyle/>
        <a:p>
          <a:endParaRPr lang="ru-RU"/>
        </a:p>
      </dgm:t>
    </dgm:pt>
    <dgm:pt modelId="{8FF63A48-9182-4191-AB80-3286D91CD8FB}">
      <dgm:prSet phldrT="[Текст]" custT="1"/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индивидуализация обучения</a:t>
          </a:r>
        </a:p>
      </dgm:t>
    </dgm:pt>
    <dgm:pt modelId="{947528B1-E246-4823-A19A-60365094AA93}" type="parTrans" cxnId="{E2D15A44-F88D-412D-A8D3-F76BE13E9992}">
      <dgm:prSet/>
      <dgm:spPr/>
      <dgm:t>
        <a:bodyPr/>
        <a:lstStyle/>
        <a:p>
          <a:endParaRPr lang="ru-RU"/>
        </a:p>
      </dgm:t>
    </dgm:pt>
    <dgm:pt modelId="{DF52F33E-5B48-41D7-9CB4-627E102A8E6F}" type="sibTrans" cxnId="{E2D15A44-F88D-412D-A8D3-F76BE13E9992}">
      <dgm:prSet/>
      <dgm:spPr/>
      <dgm:t>
        <a:bodyPr/>
        <a:lstStyle/>
        <a:p>
          <a:endParaRPr lang="ru-RU"/>
        </a:p>
      </dgm:t>
    </dgm:pt>
    <dgm:pt modelId="{F763736C-C209-4DA3-BC0C-CEA778A82F56}">
      <dgm:prSet phldrT="[Текст]" custT="1"/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реализация </a:t>
          </a:r>
          <a:r>
            <a:rPr lang="ru-RU" sz="1800" dirty="0" err="1">
              <a:latin typeface="+mn-lt"/>
              <a:cs typeface="Times New Roman" panose="02020603050405020304" pitchFamily="18" charset="0"/>
            </a:rPr>
            <a:t>межпредметных</a:t>
          </a:r>
          <a:r>
            <a:rPr lang="ru-RU" sz="1800" dirty="0">
              <a:latin typeface="+mn-lt"/>
              <a:cs typeface="Times New Roman" panose="02020603050405020304" pitchFamily="18" charset="0"/>
            </a:rPr>
            <a:t> связей</a:t>
          </a:r>
        </a:p>
      </dgm:t>
    </dgm:pt>
    <dgm:pt modelId="{D17C1ED7-4E1E-4C74-87EC-F739B4B3E351}" type="parTrans" cxnId="{35215706-2A3D-425D-97EA-51ACE52A51BE}">
      <dgm:prSet/>
      <dgm:spPr/>
      <dgm:t>
        <a:bodyPr/>
        <a:lstStyle/>
        <a:p>
          <a:endParaRPr lang="ru-RU"/>
        </a:p>
      </dgm:t>
    </dgm:pt>
    <dgm:pt modelId="{8DBBF11D-AF1D-4C7B-96C6-2FF2BC6E5F47}" type="sibTrans" cxnId="{35215706-2A3D-425D-97EA-51ACE52A51BE}">
      <dgm:prSet/>
      <dgm:spPr/>
      <dgm:t>
        <a:bodyPr/>
        <a:lstStyle/>
        <a:p>
          <a:endParaRPr lang="ru-RU"/>
        </a:p>
      </dgm:t>
    </dgm:pt>
    <dgm:pt modelId="{C85CEF61-426F-4261-83EE-8947A7B56C5E}" type="pres">
      <dgm:prSet presAssocID="{39FDBCBD-EAF2-42EC-A6F4-D0148930722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1376F2-49D0-4E6D-94DF-41299C1F94CF}" type="pres">
      <dgm:prSet presAssocID="{DF48B20C-BFB7-4700-84FD-41976A0AA6E4}" presName="root1" presStyleCnt="0"/>
      <dgm:spPr/>
    </dgm:pt>
    <dgm:pt modelId="{9AD17FE3-25A3-475F-87B3-0CE379FEB677}" type="pres">
      <dgm:prSet presAssocID="{DF48B20C-BFB7-4700-84FD-41976A0AA6E4}" presName="LevelOneTextNode" presStyleLbl="node0" presStyleIdx="0" presStyleCnt="1" custScaleX="194962" custScaleY="1137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59FBFD-B62C-4955-86AC-2A97C0838446}" type="pres">
      <dgm:prSet presAssocID="{DF48B20C-BFB7-4700-84FD-41976A0AA6E4}" presName="level2hierChild" presStyleCnt="0"/>
      <dgm:spPr/>
    </dgm:pt>
    <dgm:pt modelId="{9C0BE294-58B6-48FE-812F-36C730C66A9A}" type="pres">
      <dgm:prSet presAssocID="{37383B57-496C-4700-A304-693DE6883AF6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BB22861A-03A4-409B-9B5B-4E95388CACEB}" type="pres">
      <dgm:prSet presAssocID="{37383B57-496C-4700-A304-693DE6883AF6}" presName="connTx" presStyleLbl="parChTrans1D2" presStyleIdx="0" presStyleCnt="4"/>
      <dgm:spPr/>
      <dgm:t>
        <a:bodyPr/>
        <a:lstStyle/>
        <a:p>
          <a:endParaRPr lang="ru-RU"/>
        </a:p>
      </dgm:t>
    </dgm:pt>
    <dgm:pt modelId="{C905904F-25CB-4D0E-BF8E-33C988C74934}" type="pres">
      <dgm:prSet presAssocID="{41D05C85-4EA0-430B-A121-1273A528025A}" presName="root2" presStyleCnt="0"/>
      <dgm:spPr/>
    </dgm:pt>
    <dgm:pt modelId="{9EF3A33C-7DD7-43CF-B1DD-A8F3C3CF0A13}" type="pres">
      <dgm:prSet presAssocID="{41D05C85-4EA0-430B-A121-1273A528025A}" presName="LevelTwoTextNode" presStyleLbl="node2" presStyleIdx="0" presStyleCnt="4" custScaleX="378448" custScaleY="145873" custLinFactNeighborX="-60" custLinFactNeighborY="34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9EED2E-2708-44E4-9674-3905B9BD093B}" type="pres">
      <dgm:prSet presAssocID="{41D05C85-4EA0-430B-A121-1273A528025A}" presName="level3hierChild" presStyleCnt="0"/>
      <dgm:spPr/>
    </dgm:pt>
    <dgm:pt modelId="{74F2427B-C76B-4A92-BEFE-DCB6202A3AB3}" type="pres">
      <dgm:prSet presAssocID="{A9172389-AD95-4F2D-92ED-62489DAB378C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414AF79A-1589-49EF-9A85-BEFE9BBEA550}" type="pres">
      <dgm:prSet presAssocID="{A9172389-AD95-4F2D-92ED-62489DAB378C}" presName="connTx" presStyleLbl="parChTrans1D2" presStyleIdx="1" presStyleCnt="4"/>
      <dgm:spPr/>
      <dgm:t>
        <a:bodyPr/>
        <a:lstStyle/>
        <a:p>
          <a:endParaRPr lang="ru-RU"/>
        </a:p>
      </dgm:t>
    </dgm:pt>
    <dgm:pt modelId="{B70C9931-C66D-4776-915C-CCB42B49AFA4}" type="pres">
      <dgm:prSet presAssocID="{61F66684-35BA-4D3C-AEAC-348667F9C25E}" presName="root2" presStyleCnt="0"/>
      <dgm:spPr/>
    </dgm:pt>
    <dgm:pt modelId="{15464B21-9665-49C4-BC9C-C349F59C8562}" type="pres">
      <dgm:prSet presAssocID="{61F66684-35BA-4D3C-AEAC-348667F9C25E}" presName="LevelTwoTextNode" presStyleLbl="node2" presStyleIdx="1" presStyleCnt="4" custScaleX="378448" custScaleY="141914" custLinFactNeighborX="18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EB2AD9-CB73-4F41-9E37-85B7B6B9AB88}" type="pres">
      <dgm:prSet presAssocID="{61F66684-35BA-4D3C-AEAC-348667F9C25E}" presName="level3hierChild" presStyleCnt="0"/>
      <dgm:spPr/>
    </dgm:pt>
    <dgm:pt modelId="{DB3B4DEC-B20E-4B98-BE84-E5BFF4DB12BB}" type="pres">
      <dgm:prSet presAssocID="{947528B1-E246-4823-A19A-60365094AA93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10A24DD5-27E6-445A-AC54-A120DA93D581}" type="pres">
      <dgm:prSet presAssocID="{947528B1-E246-4823-A19A-60365094AA93}" presName="connTx" presStyleLbl="parChTrans1D2" presStyleIdx="2" presStyleCnt="4"/>
      <dgm:spPr/>
      <dgm:t>
        <a:bodyPr/>
        <a:lstStyle/>
        <a:p>
          <a:endParaRPr lang="ru-RU"/>
        </a:p>
      </dgm:t>
    </dgm:pt>
    <dgm:pt modelId="{AC968051-30CF-47C7-8690-2F2398B921B5}" type="pres">
      <dgm:prSet presAssocID="{8FF63A48-9182-4191-AB80-3286D91CD8FB}" presName="root2" presStyleCnt="0"/>
      <dgm:spPr/>
    </dgm:pt>
    <dgm:pt modelId="{FC0D45BC-BBA5-4866-B427-1EA0E1C93363}" type="pres">
      <dgm:prSet presAssocID="{8FF63A48-9182-4191-AB80-3286D91CD8FB}" presName="LevelTwoTextNode" presStyleLbl="node2" presStyleIdx="2" presStyleCnt="4" custScaleX="378448" custScaleY="138750" custLinFactNeighborX="2458" custLinFactNeighborY="-20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709B4B-F678-49F2-8D7B-160AF2E22354}" type="pres">
      <dgm:prSet presAssocID="{8FF63A48-9182-4191-AB80-3286D91CD8FB}" presName="level3hierChild" presStyleCnt="0"/>
      <dgm:spPr/>
    </dgm:pt>
    <dgm:pt modelId="{198C13CE-9291-4A03-85F9-D02F10087C86}" type="pres">
      <dgm:prSet presAssocID="{D17C1ED7-4E1E-4C74-87EC-F739B4B3E351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67E48E05-A8F7-4C6B-83B3-D8F32328020E}" type="pres">
      <dgm:prSet presAssocID="{D17C1ED7-4E1E-4C74-87EC-F739B4B3E351}" presName="connTx" presStyleLbl="parChTrans1D2" presStyleIdx="3" presStyleCnt="4"/>
      <dgm:spPr/>
      <dgm:t>
        <a:bodyPr/>
        <a:lstStyle/>
        <a:p>
          <a:endParaRPr lang="ru-RU"/>
        </a:p>
      </dgm:t>
    </dgm:pt>
    <dgm:pt modelId="{43C0E423-87B5-40AE-A7E8-DA3AEFB7AB0B}" type="pres">
      <dgm:prSet presAssocID="{F763736C-C209-4DA3-BC0C-CEA778A82F56}" presName="root2" presStyleCnt="0"/>
      <dgm:spPr/>
    </dgm:pt>
    <dgm:pt modelId="{CADA5ECD-0918-4E23-A966-1FB8FFE2779A}" type="pres">
      <dgm:prSet presAssocID="{F763736C-C209-4DA3-BC0C-CEA778A82F56}" presName="LevelTwoTextNode" presStyleLbl="node2" presStyleIdx="3" presStyleCnt="4" custScaleX="378448" custLinFactNeighborX="4784" custLinFactNeighborY="-3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3336CD-9152-41E0-94F1-27FFB822CE61}" type="pres">
      <dgm:prSet presAssocID="{F763736C-C209-4DA3-BC0C-CEA778A82F56}" presName="level3hierChild" presStyleCnt="0"/>
      <dgm:spPr/>
    </dgm:pt>
  </dgm:ptLst>
  <dgm:cxnLst>
    <dgm:cxn modelId="{2ED7009A-6F8B-4AD2-B1F2-495B69A3837A}" type="presOf" srcId="{F763736C-C209-4DA3-BC0C-CEA778A82F56}" destId="{CADA5ECD-0918-4E23-A966-1FB8FFE2779A}" srcOrd="0" destOrd="0" presId="urn:microsoft.com/office/officeart/2008/layout/HorizontalMultiLevelHierarchy"/>
    <dgm:cxn modelId="{6A995AFA-1770-418F-9A48-4FEC91D2EB41}" type="presOf" srcId="{947528B1-E246-4823-A19A-60365094AA93}" destId="{10A24DD5-27E6-445A-AC54-A120DA93D581}" srcOrd="1" destOrd="0" presId="urn:microsoft.com/office/officeart/2008/layout/HorizontalMultiLevelHierarchy"/>
    <dgm:cxn modelId="{75111942-D76D-4C6C-A476-BC481A7AA169}" srcId="{39FDBCBD-EAF2-42EC-A6F4-D01489307229}" destId="{DF48B20C-BFB7-4700-84FD-41976A0AA6E4}" srcOrd="0" destOrd="0" parTransId="{854C76F7-DB41-45A7-BC93-9381085A92E1}" sibTransId="{482EA5FC-7F03-4C28-B0F4-3BA4B712432D}"/>
    <dgm:cxn modelId="{64A6059D-D6F7-491D-AA66-5338E7A27FB7}" type="presOf" srcId="{37383B57-496C-4700-A304-693DE6883AF6}" destId="{BB22861A-03A4-409B-9B5B-4E95388CACEB}" srcOrd="1" destOrd="0" presId="urn:microsoft.com/office/officeart/2008/layout/HorizontalMultiLevelHierarchy"/>
    <dgm:cxn modelId="{35215706-2A3D-425D-97EA-51ACE52A51BE}" srcId="{DF48B20C-BFB7-4700-84FD-41976A0AA6E4}" destId="{F763736C-C209-4DA3-BC0C-CEA778A82F56}" srcOrd="3" destOrd="0" parTransId="{D17C1ED7-4E1E-4C74-87EC-F739B4B3E351}" sibTransId="{8DBBF11D-AF1D-4C7B-96C6-2FF2BC6E5F47}"/>
    <dgm:cxn modelId="{BCCC1BC5-0464-46BC-8716-54CE6DB8C958}" type="presOf" srcId="{D17C1ED7-4E1E-4C74-87EC-F739B4B3E351}" destId="{198C13CE-9291-4A03-85F9-D02F10087C86}" srcOrd="0" destOrd="0" presId="urn:microsoft.com/office/officeart/2008/layout/HorizontalMultiLevelHierarchy"/>
    <dgm:cxn modelId="{DBF49ECD-3285-4152-9ABA-2DD196A06078}" type="presOf" srcId="{39FDBCBD-EAF2-42EC-A6F4-D01489307229}" destId="{C85CEF61-426F-4261-83EE-8947A7B56C5E}" srcOrd="0" destOrd="0" presId="urn:microsoft.com/office/officeart/2008/layout/HorizontalMultiLevelHierarchy"/>
    <dgm:cxn modelId="{43CD41CE-83D8-4EB4-A01E-0C15BAA74B2B}" type="presOf" srcId="{61F66684-35BA-4D3C-AEAC-348667F9C25E}" destId="{15464B21-9665-49C4-BC9C-C349F59C8562}" srcOrd="0" destOrd="0" presId="urn:microsoft.com/office/officeart/2008/layout/HorizontalMultiLevelHierarchy"/>
    <dgm:cxn modelId="{B5CC64CB-21EB-4D39-B8B2-1BCE6BECE147}" type="presOf" srcId="{A9172389-AD95-4F2D-92ED-62489DAB378C}" destId="{74F2427B-C76B-4A92-BEFE-DCB6202A3AB3}" srcOrd="0" destOrd="0" presId="urn:microsoft.com/office/officeart/2008/layout/HorizontalMultiLevelHierarchy"/>
    <dgm:cxn modelId="{1603135A-4D88-458A-8E4B-C8E16E22201A}" type="presOf" srcId="{37383B57-496C-4700-A304-693DE6883AF6}" destId="{9C0BE294-58B6-48FE-812F-36C730C66A9A}" srcOrd="0" destOrd="0" presId="urn:microsoft.com/office/officeart/2008/layout/HorizontalMultiLevelHierarchy"/>
    <dgm:cxn modelId="{3D3FA1BD-EE76-4AE7-B264-BF4B76DE8639}" type="presOf" srcId="{947528B1-E246-4823-A19A-60365094AA93}" destId="{DB3B4DEC-B20E-4B98-BE84-E5BFF4DB12BB}" srcOrd="0" destOrd="0" presId="urn:microsoft.com/office/officeart/2008/layout/HorizontalMultiLevelHierarchy"/>
    <dgm:cxn modelId="{BCCEF4C5-DFCE-4DA4-A238-91A9C775387C}" type="presOf" srcId="{D17C1ED7-4E1E-4C74-87EC-F739B4B3E351}" destId="{67E48E05-A8F7-4C6B-83B3-D8F32328020E}" srcOrd="1" destOrd="0" presId="urn:microsoft.com/office/officeart/2008/layout/HorizontalMultiLevelHierarchy"/>
    <dgm:cxn modelId="{74471B9F-C7C7-4833-969D-176021AE61AE}" type="presOf" srcId="{DF48B20C-BFB7-4700-84FD-41976A0AA6E4}" destId="{9AD17FE3-25A3-475F-87B3-0CE379FEB677}" srcOrd="0" destOrd="0" presId="urn:microsoft.com/office/officeart/2008/layout/HorizontalMultiLevelHierarchy"/>
    <dgm:cxn modelId="{3DACBF4B-C5DB-4674-9506-674F0A99AD8F}" type="presOf" srcId="{41D05C85-4EA0-430B-A121-1273A528025A}" destId="{9EF3A33C-7DD7-43CF-B1DD-A8F3C3CF0A13}" srcOrd="0" destOrd="0" presId="urn:microsoft.com/office/officeart/2008/layout/HorizontalMultiLevelHierarchy"/>
    <dgm:cxn modelId="{BA160C9F-6CA4-4748-BC6D-35D4826DCE6C}" type="presOf" srcId="{8FF63A48-9182-4191-AB80-3286D91CD8FB}" destId="{FC0D45BC-BBA5-4866-B427-1EA0E1C93363}" srcOrd="0" destOrd="0" presId="urn:microsoft.com/office/officeart/2008/layout/HorizontalMultiLevelHierarchy"/>
    <dgm:cxn modelId="{DBEA6C6F-892E-4607-82D8-8E1691623A88}" type="presOf" srcId="{A9172389-AD95-4F2D-92ED-62489DAB378C}" destId="{414AF79A-1589-49EF-9A85-BEFE9BBEA550}" srcOrd="1" destOrd="0" presId="urn:microsoft.com/office/officeart/2008/layout/HorizontalMultiLevelHierarchy"/>
    <dgm:cxn modelId="{E249348D-78C0-45B2-9431-407892595BF1}" srcId="{DF48B20C-BFB7-4700-84FD-41976A0AA6E4}" destId="{61F66684-35BA-4D3C-AEAC-348667F9C25E}" srcOrd="1" destOrd="0" parTransId="{A9172389-AD95-4F2D-92ED-62489DAB378C}" sibTransId="{A64E5253-FACC-4420-A98D-4CAC6260882F}"/>
    <dgm:cxn modelId="{E742C193-88A8-4093-BC81-FE5D8CD7835C}" srcId="{DF48B20C-BFB7-4700-84FD-41976A0AA6E4}" destId="{41D05C85-4EA0-430B-A121-1273A528025A}" srcOrd="0" destOrd="0" parTransId="{37383B57-496C-4700-A304-693DE6883AF6}" sibTransId="{87BD22C4-5DB5-419B-94E1-B7674CBAF95A}"/>
    <dgm:cxn modelId="{E2D15A44-F88D-412D-A8D3-F76BE13E9992}" srcId="{DF48B20C-BFB7-4700-84FD-41976A0AA6E4}" destId="{8FF63A48-9182-4191-AB80-3286D91CD8FB}" srcOrd="2" destOrd="0" parTransId="{947528B1-E246-4823-A19A-60365094AA93}" sibTransId="{DF52F33E-5B48-41D7-9CB4-627E102A8E6F}"/>
    <dgm:cxn modelId="{822309AD-DDBB-4A3C-9BB1-D0A4CDFAB39C}" type="presParOf" srcId="{C85CEF61-426F-4261-83EE-8947A7B56C5E}" destId="{9D1376F2-49D0-4E6D-94DF-41299C1F94CF}" srcOrd="0" destOrd="0" presId="urn:microsoft.com/office/officeart/2008/layout/HorizontalMultiLevelHierarchy"/>
    <dgm:cxn modelId="{F8CE086C-BE61-46A6-9258-894B8BC1883E}" type="presParOf" srcId="{9D1376F2-49D0-4E6D-94DF-41299C1F94CF}" destId="{9AD17FE3-25A3-475F-87B3-0CE379FEB677}" srcOrd="0" destOrd="0" presId="urn:microsoft.com/office/officeart/2008/layout/HorizontalMultiLevelHierarchy"/>
    <dgm:cxn modelId="{4F0BF3BB-0794-4C10-9507-C07F1F230B3E}" type="presParOf" srcId="{9D1376F2-49D0-4E6D-94DF-41299C1F94CF}" destId="{4F59FBFD-B62C-4955-86AC-2A97C0838446}" srcOrd="1" destOrd="0" presId="urn:microsoft.com/office/officeart/2008/layout/HorizontalMultiLevelHierarchy"/>
    <dgm:cxn modelId="{E683E4EA-9D20-4436-B8F2-7B74E17F5F9D}" type="presParOf" srcId="{4F59FBFD-B62C-4955-86AC-2A97C0838446}" destId="{9C0BE294-58B6-48FE-812F-36C730C66A9A}" srcOrd="0" destOrd="0" presId="urn:microsoft.com/office/officeart/2008/layout/HorizontalMultiLevelHierarchy"/>
    <dgm:cxn modelId="{D62274DB-3D34-4BAB-99C5-70BAE3969758}" type="presParOf" srcId="{9C0BE294-58B6-48FE-812F-36C730C66A9A}" destId="{BB22861A-03A4-409B-9B5B-4E95388CACEB}" srcOrd="0" destOrd="0" presId="urn:microsoft.com/office/officeart/2008/layout/HorizontalMultiLevelHierarchy"/>
    <dgm:cxn modelId="{A535D98B-B6AB-4839-AC9C-5CCE2DF9A7F3}" type="presParOf" srcId="{4F59FBFD-B62C-4955-86AC-2A97C0838446}" destId="{C905904F-25CB-4D0E-BF8E-33C988C74934}" srcOrd="1" destOrd="0" presId="urn:microsoft.com/office/officeart/2008/layout/HorizontalMultiLevelHierarchy"/>
    <dgm:cxn modelId="{B1E1E9FB-AB43-4F12-BAAC-82010867CA5C}" type="presParOf" srcId="{C905904F-25CB-4D0E-BF8E-33C988C74934}" destId="{9EF3A33C-7DD7-43CF-B1DD-A8F3C3CF0A13}" srcOrd="0" destOrd="0" presId="urn:microsoft.com/office/officeart/2008/layout/HorizontalMultiLevelHierarchy"/>
    <dgm:cxn modelId="{FFDCF9EC-D20D-4BA9-9802-D9C3A2417440}" type="presParOf" srcId="{C905904F-25CB-4D0E-BF8E-33C988C74934}" destId="{A49EED2E-2708-44E4-9674-3905B9BD093B}" srcOrd="1" destOrd="0" presId="urn:microsoft.com/office/officeart/2008/layout/HorizontalMultiLevelHierarchy"/>
    <dgm:cxn modelId="{C1B5298E-E2EC-4F8F-AD58-44FF4F6E65AA}" type="presParOf" srcId="{4F59FBFD-B62C-4955-86AC-2A97C0838446}" destId="{74F2427B-C76B-4A92-BEFE-DCB6202A3AB3}" srcOrd="2" destOrd="0" presId="urn:microsoft.com/office/officeart/2008/layout/HorizontalMultiLevelHierarchy"/>
    <dgm:cxn modelId="{524DCCFA-C8F2-42C9-9830-0AEB45E2835A}" type="presParOf" srcId="{74F2427B-C76B-4A92-BEFE-DCB6202A3AB3}" destId="{414AF79A-1589-49EF-9A85-BEFE9BBEA550}" srcOrd="0" destOrd="0" presId="urn:microsoft.com/office/officeart/2008/layout/HorizontalMultiLevelHierarchy"/>
    <dgm:cxn modelId="{DB6949F6-B137-47B2-BD3E-A800EBCE1ABA}" type="presParOf" srcId="{4F59FBFD-B62C-4955-86AC-2A97C0838446}" destId="{B70C9931-C66D-4776-915C-CCB42B49AFA4}" srcOrd="3" destOrd="0" presId="urn:microsoft.com/office/officeart/2008/layout/HorizontalMultiLevelHierarchy"/>
    <dgm:cxn modelId="{18825CF2-9CF1-43FC-A65D-9F792A4D780E}" type="presParOf" srcId="{B70C9931-C66D-4776-915C-CCB42B49AFA4}" destId="{15464B21-9665-49C4-BC9C-C349F59C8562}" srcOrd="0" destOrd="0" presId="urn:microsoft.com/office/officeart/2008/layout/HorizontalMultiLevelHierarchy"/>
    <dgm:cxn modelId="{5612FF2E-F2B9-4361-AF69-3DAF373B091A}" type="presParOf" srcId="{B70C9931-C66D-4776-915C-CCB42B49AFA4}" destId="{4BEB2AD9-CB73-4F41-9E37-85B7B6B9AB88}" srcOrd="1" destOrd="0" presId="urn:microsoft.com/office/officeart/2008/layout/HorizontalMultiLevelHierarchy"/>
    <dgm:cxn modelId="{EFD6AB8D-118B-4D79-B6A3-885BA88796BA}" type="presParOf" srcId="{4F59FBFD-B62C-4955-86AC-2A97C0838446}" destId="{DB3B4DEC-B20E-4B98-BE84-E5BFF4DB12BB}" srcOrd="4" destOrd="0" presId="urn:microsoft.com/office/officeart/2008/layout/HorizontalMultiLevelHierarchy"/>
    <dgm:cxn modelId="{140FDF7C-EDEF-4A89-901B-ED488B818408}" type="presParOf" srcId="{DB3B4DEC-B20E-4B98-BE84-E5BFF4DB12BB}" destId="{10A24DD5-27E6-445A-AC54-A120DA93D581}" srcOrd="0" destOrd="0" presId="urn:microsoft.com/office/officeart/2008/layout/HorizontalMultiLevelHierarchy"/>
    <dgm:cxn modelId="{E64F6770-4FD9-4ECB-8E1B-538F1984C7CE}" type="presParOf" srcId="{4F59FBFD-B62C-4955-86AC-2A97C0838446}" destId="{AC968051-30CF-47C7-8690-2F2398B921B5}" srcOrd="5" destOrd="0" presId="urn:microsoft.com/office/officeart/2008/layout/HorizontalMultiLevelHierarchy"/>
    <dgm:cxn modelId="{77819104-EC41-4F99-A830-4F7908DFD919}" type="presParOf" srcId="{AC968051-30CF-47C7-8690-2F2398B921B5}" destId="{FC0D45BC-BBA5-4866-B427-1EA0E1C93363}" srcOrd="0" destOrd="0" presId="urn:microsoft.com/office/officeart/2008/layout/HorizontalMultiLevelHierarchy"/>
    <dgm:cxn modelId="{3126F7B6-9393-4BF6-BB43-88C7032A69E9}" type="presParOf" srcId="{AC968051-30CF-47C7-8690-2F2398B921B5}" destId="{F2709B4B-F678-49F2-8D7B-160AF2E22354}" srcOrd="1" destOrd="0" presId="urn:microsoft.com/office/officeart/2008/layout/HorizontalMultiLevelHierarchy"/>
    <dgm:cxn modelId="{B9459E04-247A-4E09-BA72-08BE3C6067BD}" type="presParOf" srcId="{4F59FBFD-B62C-4955-86AC-2A97C0838446}" destId="{198C13CE-9291-4A03-85F9-D02F10087C86}" srcOrd="6" destOrd="0" presId="urn:microsoft.com/office/officeart/2008/layout/HorizontalMultiLevelHierarchy"/>
    <dgm:cxn modelId="{F030E636-F758-4605-80B3-A64E34AF3596}" type="presParOf" srcId="{198C13CE-9291-4A03-85F9-D02F10087C86}" destId="{67E48E05-A8F7-4C6B-83B3-D8F32328020E}" srcOrd="0" destOrd="0" presId="urn:microsoft.com/office/officeart/2008/layout/HorizontalMultiLevelHierarchy"/>
    <dgm:cxn modelId="{DCAECF5B-1B1B-43E5-8984-C45E584FA5E0}" type="presParOf" srcId="{4F59FBFD-B62C-4955-86AC-2A97C0838446}" destId="{43C0E423-87B5-40AE-A7E8-DA3AEFB7AB0B}" srcOrd="7" destOrd="0" presId="urn:microsoft.com/office/officeart/2008/layout/HorizontalMultiLevelHierarchy"/>
    <dgm:cxn modelId="{2D9489EE-A8FE-4AFF-BAF0-5DC2C860D7CA}" type="presParOf" srcId="{43C0E423-87B5-40AE-A7E8-DA3AEFB7AB0B}" destId="{CADA5ECD-0918-4E23-A966-1FB8FFE2779A}" srcOrd="0" destOrd="0" presId="urn:microsoft.com/office/officeart/2008/layout/HorizontalMultiLevelHierarchy"/>
    <dgm:cxn modelId="{64A86F4F-4AF1-4E44-9AE1-30B81C9A408C}" type="presParOf" srcId="{43C0E423-87B5-40AE-A7E8-DA3AEFB7AB0B}" destId="{C43336CD-9152-41E0-94F1-27FFB822CE6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BB30E7-48BD-416A-A1BB-0B9B90FD859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507AD3-83D6-4418-B83B-FB66BE4EC181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методы</a:t>
          </a:r>
        </a:p>
      </dgm:t>
    </dgm:pt>
    <dgm:pt modelId="{158036C8-4179-4023-9971-3916C8007E46}" type="parTrans" cxnId="{521D691A-B84B-4914-8634-D7A9BCABC712}">
      <dgm:prSet/>
      <dgm:spPr/>
      <dgm:t>
        <a:bodyPr/>
        <a:lstStyle/>
        <a:p>
          <a:endParaRPr lang="ru-RU"/>
        </a:p>
      </dgm:t>
    </dgm:pt>
    <dgm:pt modelId="{F4842F4B-DC4F-4374-9C50-9736CEB5A3B7}" type="sibTrans" cxnId="{521D691A-B84B-4914-8634-D7A9BCABC712}">
      <dgm:prSet/>
      <dgm:spPr/>
      <dgm:t>
        <a:bodyPr/>
        <a:lstStyle/>
        <a:p>
          <a:endParaRPr lang="ru-RU"/>
        </a:p>
      </dgm:t>
    </dgm:pt>
    <dgm:pt modelId="{6D82ABE9-AA84-487C-935C-40ED234CDB77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методы коллективного стимулирования творческих поисков</a:t>
          </a:r>
        </a:p>
      </dgm:t>
    </dgm:pt>
    <dgm:pt modelId="{B5A80CE1-6ECD-4F66-94F2-4613347A9172}" type="parTrans" cxnId="{A2D65390-2E20-4D14-A614-F3AACFC041E0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09F89062-D49A-41F7-AF0B-1DD558ACE9DA}" type="sibTrans" cxnId="{A2D65390-2E20-4D14-A614-F3AACFC041E0}">
      <dgm:prSet/>
      <dgm:spPr/>
      <dgm:t>
        <a:bodyPr/>
        <a:lstStyle/>
        <a:p>
          <a:endParaRPr lang="ru-RU"/>
        </a:p>
      </dgm:t>
    </dgm:pt>
    <dgm:pt modelId="{92FAE482-181E-4005-9E8F-3CDDC7526D52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кейс – метод </a:t>
          </a:r>
        </a:p>
      </dgm:t>
    </dgm:pt>
    <dgm:pt modelId="{2875660E-E975-42EF-B625-5E269CB35A80}" type="parTrans" cxnId="{11A05C78-BA1C-4C91-B015-BDD5B2B441B9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06536C78-FB8A-4801-B549-F98DA8B2FA13}" type="sibTrans" cxnId="{11A05C78-BA1C-4C91-B015-BDD5B2B441B9}">
      <dgm:prSet/>
      <dgm:spPr/>
      <dgm:t>
        <a:bodyPr/>
        <a:lstStyle/>
        <a:p>
          <a:endParaRPr lang="ru-RU"/>
        </a:p>
      </dgm:t>
    </dgm:pt>
    <dgm:pt modelId="{64AF4345-B240-4EC8-8B3C-7A87555DF3D1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  приемы </a:t>
          </a:r>
        </a:p>
      </dgm:t>
    </dgm:pt>
    <dgm:pt modelId="{36CF873D-74C4-49BF-BB4B-B681F5F5F3D3}" type="parTrans" cxnId="{80E67091-0642-4358-BAD7-A3B63CCABAE6}">
      <dgm:prSet/>
      <dgm:spPr/>
      <dgm:t>
        <a:bodyPr/>
        <a:lstStyle/>
        <a:p>
          <a:endParaRPr lang="ru-RU"/>
        </a:p>
      </dgm:t>
    </dgm:pt>
    <dgm:pt modelId="{3401354D-2BAA-4205-A414-070037421980}" type="sibTrans" cxnId="{80E67091-0642-4358-BAD7-A3B63CCABAE6}">
      <dgm:prSet/>
      <dgm:spPr/>
      <dgm:t>
        <a:bodyPr/>
        <a:lstStyle/>
        <a:p>
          <a:endParaRPr lang="ru-RU"/>
        </a:p>
      </dgm:t>
    </dgm:pt>
    <dgm:pt modelId="{5C294110-D32F-49BA-903B-0D336DA2BD4C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само­стоятельная </a:t>
          </a:r>
          <a:r>
            <a:rPr lang="ru-RU" sz="1800" dirty="0" smtClean="0">
              <a:latin typeface="+mn-lt"/>
              <a:cs typeface="Times New Roman" panose="02020603050405020304" pitchFamily="18" charset="0"/>
            </a:rPr>
            <a:t>и</a:t>
          </a:r>
        </a:p>
        <a:p>
          <a:r>
            <a:rPr lang="ru-RU" sz="1800" dirty="0" smtClean="0">
              <a:latin typeface="+mn-lt"/>
              <a:cs typeface="Times New Roman" panose="02020603050405020304" pitchFamily="18" charset="0"/>
            </a:rPr>
            <a:t>груп­повая </a:t>
          </a:r>
          <a:r>
            <a:rPr lang="ru-RU" sz="1800" dirty="0">
              <a:latin typeface="+mn-lt"/>
              <a:cs typeface="Times New Roman" panose="02020603050405020304" pitchFamily="18" charset="0"/>
            </a:rPr>
            <a:t>работа</a:t>
          </a:r>
        </a:p>
      </dgm:t>
    </dgm:pt>
    <dgm:pt modelId="{A60E485A-7A9E-4148-8050-1C0CE33C2357}" type="parTrans" cxnId="{86F638AE-1D55-4370-AC91-ED12C5E45A38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3FB9444D-56B2-4E8D-858C-B6A5247E82E3}" type="sibTrans" cxnId="{86F638AE-1D55-4370-AC91-ED12C5E45A38}">
      <dgm:prSet/>
      <dgm:spPr/>
      <dgm:t>
        <a:bodyPr/>
        <a:lstStyle/>
        <a:p>
          <a:endParaRPr lang="ru-RU"/>
        </a:p>
      </dgm:t>
    </dgm:pt>
    <dgm:pt modelId="{266D8E2D-5AA8-4C9D-9E63-6442CD59DC8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создание ситуаций вы­бора</a:t>
          </a:r>
        </a:p>
      </dgm:t>
    </dgm:pt>
    <dgm:pt modelId="{1D50B4BA-FDE9-4DC5-978C-83F1572EE2B7}" type="parTrans" cxnId="{48FECBA0-77D6-4239-8DD4-78ACE5ED72C5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6C2E93F1-053F-4C38-A4FA-379086737EE9}" type="sibTrans" cxnId="{48FECBA0-77D6-4239-8DD4-78ACE5ED72C5}">
      <dgm:prSet/>
      <dgm:spPr/>
      <dgm:t>
        <a:bodyPr/>
        <a:lstStyle/>
        <a:p>
          <a:endParaRPr lang="ru-RU"/>
        </a:p>
      </dgm:t>
    </dgm:pt>
    <dgm:pt modelId="{AE07145D-B3A9-4ADB-BC9F-2D59F7C77CE1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/>
            <a:t>формы</a:t>
          </a:r>
        </a:p>
      </dgm:t>
    </dgm:pt>
    <dgm:pt modelId="{9C8D2EC2-CDAE-4B91-9CE7-93B625487147}" type="parTrans" cxnId="{E503A86F-ADF3-43BF-A34E-EBE668B85BA6}">
      <dgm:prSet/>
      <dgm:spPr/>
      <dgm:t>
        <a:bodyPr/>
        <a:lstStyle/>
        <a:p>
          <a:endParaRPr lang="ru-RU"/>
        </a:p>
      </dgm:t>
    </dgm:pt>
    <dgm:pt modelId="{A955D991-406D-4CB0-A4F7-16C7F5ED88E1}" type="sibTrans" cxnId="{E503A86F-ADF3-43BF-A34E-EBE668B85BA6}">
      <dgm:prSet/>
      <dgm:spPr/>
      <dgm:t>
        <a:bodyPr/>
        <a:lstStyle/>
        <a:p>
          <a:endParaRPr lang="ru-RU"/>
        </a:p>
      </dgm:t>
    </dgm:pt>
    <dgm:pt modelId="{1E9F7C97-531A-4FCE-A8C6-563E1A4DF204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метод с применением затруднительных условий</a:t>
          </a:r>
        </a:p>
      </dgm:t>
    </dgm:pt>
    <dgm:pt modelId="{58C201B6-31F0-45E6-B87A-D1053A677E49}" type="parTrans" cxnId="{9128D1F8-F016-4335-B262-095EFFA39DEC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1E6EC330-CD5C-4F80-BE0D-686578A3B7DE}" type="sibTrans" cxnId="{9128D1F8-F016-4335-B262-095EFFA39DEC}">
      <dgm:prSet/>
      <dgm:spPr/>
      <dgm:t>
        <a:bodyPr/>
        <a:lstStyle/>
        <a:p>
          <a:endParaRPr lang="ru-RU"/>
        </a:p>
      </dgm:t>
    </dgm:pt>
    <dgm:pt modelId="{99AE8476-DA96-40C5-8D50-F273DA73C5A4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метод группового решения творческих задач</a:t>
          </a:r>
        </a:p>
      </dgm:t>
    </dgm:pt>
    <dgm:pt modelId="{4E5CF01E-D049-40B3-8A1F-EBF74F6E81B8}" type="parTrans" cxnId="{B3457FB0-5138-483E-82CB-132BF3BA2477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4212BC0E-518F-4603-A1AB-03F2BA8DC9BB}" type="sibTrans" cxnId="{B3457FB0-5138-483E-82CB-132BF3BA2477}">
      <dgm:prSet/>
      <dgm:spPr/>
      <dgm:t>
        <a:bodyPr/>
        <a:lstStyle/>
        <a:p>
          <a:endParaRPr lang="ru-RU"/>
        </a:p>
      </dgm:t>
    </dgm:pt>
    <dgm:pt modelId="{5AB10065-3FA7-4DAE-87E4-D4F9EEBD094D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создание ситуаций успеха</a:t>
          </a:r>
        </a:p>
      </dgm:t>
    </dgm:pt>
    <dgm:pt modelId="{B0FA870C-F23F-497D-B435-02A3926A58C1}" type="parTrans" cxnId="{997DDA1A-7053-4DCB-B659-C576CE7D0376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54EA8816-C00C-473F-925C-A26134DDBC35}" type="sibTrans" cxnId="{997DDA1A-7053-4DCB-B659-C576CE7D0376}">
      <dgm:prSet/>
      <dgm:spPr/>
      <dgm:t>
        <a:bodyPr/>
        <a:lstStyle/>
        <a:p>
          <a:endParaRPr lang="ru-RU"/>
        </a:p>
      </dgm:t>
    </dgm:pt>
    <dgm:pt modelId="{747C5648-1CD3-48FB-90EB-8020E4C7448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</a:rPr>
            <a:t>"</a:t>
          </a:r>
          <a:r>
            <a:rPr lang="ru-RU" sz="1800" dirty="0">
              <a:latin typeface="+mn-lt"/>
              <a:cs typeface="Times New Roman" panose="02020603050405020304" pitchFamily="18" charset="0"/>
            </a:rPr>
            <a:t>право на помощь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</a:p>
      </dgm:t>
    </dgm:pt>
    <dgm:pt modelId="{50A6E03C-BEF9-4567-9C18-44390DB7E735}" type="parTrans" cxnId="{52BB2245-83B4-4C98-B8AC-D441C545DBD7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201EB6A3-EEFD-4F41-8F5A-19956DE59651}" type="sibTrans" cxnId="{52BB2245-83B4-4C98-B8AC-D441C545DBD7}">
      <dgm:prSet/>
      <dgm:spPr/>
      <dgm:t>
        <a:bodyPr/>
        <a:lstStyle/>
        <a:p>
          <a:endParaRPr lang="ru-RU"/>
        </a:p>
      </dgm:t>
    </dgm:pt>
    <dgm:pt modelId="{02B3BF9D-9C5C-4313-B445-B886BCD028EF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самоанализ и самоконтроль</a:t>
          </a:r>
        </a:p>
      </dgm:t>
    </dgm:pt>
    <dgm:pt modelId="{ADB7FED8-F986-4374-9891-296FB0F51BD0}" type="parTrans" cxnId="{F17E5264-5BCE-4C30-A973-12B84C917624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6CB2A46F-5AB8-4183-8B65-EE0EB706BF27}" type="sibTrans" cxnId="{F17E5264-5BCE-4C30-A973-12B84C917624}">
      <dgm:prSet/>
      <dgm:spPr/>
      <dgm:t>
        <a:bodyPr/>
        <a:lstStyle/>
        <a:p>
          <a:endParaRPr lang="ru-RU"/>
        </a:p>
      </dgm:t>
    </dgm:pt>
    <dgm:pt modelId="{DA33FC1E-8C01-4317-B745-442726E7A761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постановка перспективных вопросов</a:t>
          </a:r>
        </a:p>
      </dgm:t>
    </dgm:pt>
    <dgm:pt modelId="{3E1FB289-9BFE-4E56-A9DB-1CDB86E84710}" type="parTrans" cxnId="{A7224C63-9E7A-483F-90DC-02454C50CB9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C4424B30-7E07-4FA7-901B-6DEFE2017452}" type="sibTrans" cxnId="{A7224C63-9E7A-483F-90DC-02454C50CB9A}">
      <dgm:prSet/>
      <dgm:spPr/>
      <dgm:t>
        <a:bodyPr/>
        <a:lstStyle/>
        <a:p>
          <a:endParaRPr lang="ru-RU"/>
        </a:p>
      </dgm:t>
    </dgm:pt>
    <dgm:pt modelId="{7A5A1111-E1A6-4544-BBFF-AE79F8EE30B9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>
              <a:latin typeface="+mn-lt"/>
              <a:cs typeface="Times New Roman" panose="02020603050405020304" pitchFamily="18" charset="0"/>
            </a:rPr>
            <a:t>уроки с ис­пользова­нием инфор­ма­ционных технологий</a:t>
          </a:r>
        </a:p>
      </dgm:t>
    </dgm:pt>
    <dgm:pt modelId="{36FA80AA-FA12-49C0-A2D3-53C5A4BAC591}" type="parTrans" cxnId="{547408A2-E782-41CD-BC89-359D17BBFFD3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EBD49F95-ADEF-4B12-B942-7B0E077159FE}" type="sibTrans" cxnId="{547408A2-E782-41CD-BC89-359D17BBFFD3}">
      <dgm:prSet/>
      <dgm:spPr/>
      <dgm:t>
        <a:bodyPr/>
        <a:lstStyle/>
        <a:p>
          <a:endParaRPr lang="ru-RU"/>
        </a:p>
      </dgm:t>
    </dgm:pt>
    <dgm:pt modelId="{7F87BAC1-3867-453A-B7EA-BD644A5C0A91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>
              <a:latin typeface="+mn-lt"/>
              <a:cs typeface="Times New Roman" panose="02020603050405020304" pitchFamily="18" charset="0"/>
            </a:rPr>
            <a:t>дидактические игры </a:t>
          </a:r>
        </a:p>
      </dgm:t>
    </dgm:pt>
    <dgm:pt modelId="{6A7CBDE9-3DD3-4D01-BAEB-D83CCCD676AE}" type="parTrans" cxnId="{DBB79410-7D54-4F2A-B824-EEB09B377FF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A772CC1C-4046-441B-AD02-74E8F94C4749}" type="sibTrans" cxnId="{DBB79410-7D54-4F2A-B824-EEB09B377FFA}">
      <dgm:prSet/>
      <dgm:spPr/>
      <dgm:t>
        <a:bodyPr/>
        <a:lstStyle/>
        <a:p>
          <a:endParaRPr lang="ru-RU"/>
        </a:p>
      </dgm:t>
    </dgm:pt>
    <dgm:pt modelId="{734233E7-AABC-4F97-BD4B-4E91A699788B}" type="pres">
      <dgm:prSet presAssocID="{2CBB30E7-48BD-416A-A1BB-0B9B90FD859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456D35C-44D2-44D9-8407-E31AEC020945}" type="pres">
      <dgm:prSet presAssocID="{40507AD3-83D6-4418-B83B-FB66BE4EC181}" presName="root" presStyleCnt="0"/>
      <dgm:spPr/>
    </dgm:pt>
    <dgm:pt modelId="{7A9C1803-6181-4D19-9797-E9B1629FD627}" type="pres">
      <dgm:prSet presAssocID="{40507AD3-83D6-4418-B83B-FB66BE4EC181}" presName="rootComposite" presStyleCnt="0"/>
      <dgm:spPr/>
    </dgm:pt>
    <dgm:pt modelId="{5F02CC2E-C147-4665-A397-C3FB39F2DF64}" type="pres">
      <dgm:prSet presAssocID="{40507AD3-83D6-4418-B83B-FB66BE4EC181}" presName="rootText" presStyleLbl="node1" presStyleIdx="0" presStyleCnt="3" custScaleX="354652" custLinFactNeighborX="9949" custLinFactNeighborY="6393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1ED05BC-3F1A-46B6-836F-0F8156887B84}" type="pres">
      <dgm:prSet presAssocID="{40507AD3-83D6-4418-B83B-FB66BE4EC181}" presName="rootConnector" presStyleLbl="node1" presStyleIdx="0" presStyleCnt="3"/>
      <dgm:spPr/>
      <dgm:t>
        <a:bodyPr/>
        <a:lstStyle/>
        <a:p>
          <a:endParaRPr lang="ru-RU"/>
        </a:p>
      </dgm:t>
    </dgm:pt>
    <dgm:pt modelId="{FF508DAD-8429-4230-846E-4BC1716877F1}" type="pres">
      <dgm:prSet presAssocID="{40507AD3-83D6-4418-B83B-FB66BE4EC181}" presName="childShape" presStyleCnt="0"/>
      <dgm:spPr/>
    </dgm:pt>
    <dgm:pt modelId="{41E91CF4-CAF0-4679-9B80-9BEE4EF95EE0}" type="pres">
      <dgm:prSet presAssocID="{58C201B6-31F0-45E6-B87A-D1053A677E49}" presName="Name13" presStyleLbl="parChTrans1D2" presStyleIdx="0" presStyleCnt="12"/>
      <dgm:spPr/>
      <dgm:t>
        <a:bodyPr/>
        <a:lstStyle/>
        <a:p>
          <a:endParaRPr lang="ru-RU"/>
        </a:p>
      </dgm:t>
    </dgm:pt>
    <dgm:pt modelId="{B5020275-D724-4849-B871-EBA5695D281F}" type="pres">
      <dgm:prSet presAssocID="{1E9F7C97-531A-4FCE-A8C6-563E1A4DF204}" presName="childText" presStyleLbl="bgAcc1" presStyleIdx="0" presStyleCnt="12" custScaleX="361585" custScaleY="173954" custLinFactNeighborX="6670" custLinFactNeighborY="2182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25A66A2-F786-4437-AF94-BFD87DA02055}" type="pres">
      <dgm:prSet presAssocID="{4E5CF01E-D049-40B3-8A1F-EBF74F6E81B8}" presName="Name13" presStyleLbl="parChTrans1D2" presStyleIdx="1" presStyleCnt="12"/>
      <dgm:spPr/>
      <dgm:t>
        <a:bodyPr/>
        <a:lstStyle/>
        <a:p>
          <a:endParaRPr lang="ru-RU"/>
        </a:p>
      </dgm:t>
    </dgm:pt>
    <dgm:pt modelId="{81A7AB81-3369-425E-872B-2FCE1EA46A6A}" type="pres">
      <dgm:prSet presAssocID="{99AE8476-DA96-40C5-8D50-F273DA73C5A4}" presName="childText" presStyleLbl="bgAcc1" presStyleIdx="1" presStyleCnt="12" custScaleX="318938" custScaleY="199411" custLinFactNeighborX="1710" custLinFactNeighborY="2878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7A3C7B4-594F-492D-9C7D-5C00DAD4401B}" type="pres">
      <dgm:prSet presAssocID="{B5A80CE1-6ECD-4F66-94F2-4613347A9172}" presName="Name13" presStyleLbl="parChTrans1D2" presStyleIdx="2" presStyleCnt="12"/>
      <dgm:spPr/>
      <dgm:t>
        <a:bodyPr/>
        <a:lstStyle/>
        <a:p>
          <a:endParaRPr lang="ru-RU"/>
        </a:p>
      </dgm:t>
    </dgm:pt>
    <dgm:pt modelId="{08EF103B-2FCA-4FB9-916F-B8B5C6189528}" type="pres">
      <dgm:prSet presAssocID="{6D82ABE9-AA84-487C-935C-40ED234CDB77}" presName="childText" presStyleLbl="bgAcc1" presStyleIdx="2" presStyleCnt="12" custScaleX="318509" custScaleY="193582" custLinFactNeighborX="3883" custLinFactNeighborY="2141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B2FF803-D1ED-4A26-B420-8CFE310E2FA3}" type="pres">
      <dgm:prSet presAssocID="{2875660E-E975-42EF-B625-5E269CB35A80}" presName="Name13" presStyleLbl="parChTrans1D2" presStyleIdx="3" presStyleCnt="12"/>
      <dgm:spPr/>
      <dgm:t>
        <a:bodyPr/>
        <a:lstStyle/>
        <a:p>
          <a:endParaRPr lang="ru-RU"/>
        </a:p>
      </dgm:t>
    </dgm:pt>
    <dgm:pt modelId="{C0CED650-0758-41E8-BEB4-3DA724C813CD}" type="pres">
      <dgm:prSet presAssocID="{92FAE482-181E-4005-9E8F-3CDDC7526D52}" presName="childText" presStyleLbl="bgAcc1" presStyleIdx="3" presStyleCnt="12" custScaleX="329209" custScaleY="109246" custLinFactNeighborX="1384" custLinFactNeighborY="533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D42E705-6D65-42F4-B799-3F52BD612455}" type="pres">
      <dgm:prSet presAssocID="{64AF4345-B240-4EC8-8B3C-7A87555DF3D1}" presName="root" presStyleCnt="0"/>
      <dgm:spPr/>
    </dgm:pt>
    <dgm:pt modelId="{725EA78D-C9B0-4DDA-8DF6-A9774E8AAC16}" type="pres">
      <dgm:prSet presAssocID="{64AF4345-B240-4EC8-8B3C-7A87555DF3D1}" presName="rootComposite" presStyleCnt="0"/>
      <dgm:spPr/>
    </dgm:pt>
    <dgm:pt modelId="{C13D2BB3-EB80-4719-A6B5-5852609497D9}" type="pres">
      <dgm:prSet presAssocID="{64AF4345-B240-4EC8-8B3C-7A87555DF3D1}" presName="rootText" presStyleLbl="node1" presStyleIdx="1" presStyleCnt="3" custScaleX="333918" custLinFactNeighborX="-2447" custLinFactNeighborY="7920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429B1D5-28C5-4CE5-A595-CED09C60C688}" type="pres">
      <dgm:prSet presAssocID="{64AF4345-B240-4EC8-8B3C-7A87555DF3D1}" presName="rootConnector" presStyleLbl="node1" presStyleIdx="1" presStyleCnt="3"/>
      <dgm:spPr/>
      <dgm:t>
        <a:bodyPr/>
        <a:lstStyle/>
        <a:p>
          <a:endParaRPr lang="ru-RU"/>
        </a:p>
      </dgm:t>
    </dgm:pt>
    <dgm:pt modelId="{983F7962-B087-4ADF-987E-662AC3C613C2}" type="pres">
      <dgm:prSet presAssocID="{64AF4345-B240-4EC8-8B3C-7A87555DF3D1}" presName="childShape" presStyleCnt="0"/>
      <dgm:spPr/>
    </dgm:pt>
    <dgm:pt modelId="{5A56E517-F259-4DC8-AEC2-E0217193124F}" type="pres">
      <dgm:prSet presAssocID="{1D50B4BA-FDE9-4DC5-978C-83F1572EE2B7}" presName="Name13" presStyleLbl="parChTrans1D2" presStyleIdx="4" presStyleCnt="12"/>
      <dgm:spPr/>
      <dgm:t>
        <a:bodyPr/>
        <a:lstStyle/>
        <a:p>
          <a:endParaRPr lang="ru-RU"/>
        </a:p>
      </dgm:t>
    </dgm:pt>
    <dgm:pt modelId="{E5601A6D-B230-4D65-9660-50CDFE9ACE6C}" type="pres">
      <dgm:prSet presAssocID="{266D8E2D-5AA8-4C9D-9E63-6442CD59DC8C}" presName="childText" presStyleLbl="bgAcc1" presStyleIdx="4" presStyleCnt="12" custScaleX="289100" custScaleY="102925" custLinFactNeighborX="32438" custLinFactNeighborY="749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91320E6-19CC-4F52-AE59-724D94923BE7}" type="pres">
      <dgm:prSet presAssocID="{B0FA870C-F23F-497D-B435-02A3926A58C1}" presName="Name13" presStyleLbl="parChTrans1D2" presStyleIdx="5" presStyleCnt="12"/>
      <dgm:spPr/>
      <dgm:t>
        <a:bodyPr/>
        <a:lstStyle/>
        <a:p>
          <a:endParaRPr lang="ru-RU"/>
        </a:p>
      </dgm:t>
    </dgm:pt>
    <dgm:pt modelId="{9005930F-380C-4D5D-9E6F-E13241BE6EDD}" type="pres">
      <dgm:prSet presAssocID="{5AB10065-3FA7-4DAE-87E4-D4F9EEBD094D}" presName="childText" presStyleLbl="bgAcc1" presStyleIdx="5" presStyleCnt="12" custScaleX="282822" custLinFactNeighborX="35191" custLinFactNeighborY="1057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B120968-C4DE-42E3-94D6-C271179BA16F}" type="pres">
      <dgm:prSet presAssocID="{50A6E03C-BEF9-4567-9C18-44390DB7E735}" presName="Name13" presStyleLbl="parChTrans1D2" presStyleIdx="6" presStyleCnt="12"/>
      <dgm:spPr/>
      <dgm:t>
        <a:bodyPr/>
        <a:lstStyle/>
        <a:p>
          <a:endParaRPr lang="ru-RU"/>
        </a:p>
      </dgm:t>
    </dgm:pt>
    <dgm:pt modelId="{15DB6D4B-C63E-4BC8-9335-C91DD7F1D19F}" type="pres">
      <dgm:prSet presAssocID="{747C5648-1CD3-48FB-90EB-8020E4C7448C}" presName="childText" presStyleLbl="bgAcc1" presStyleIdx="6" presStyleCnt="12" custScaleX="275969" custLinFactNeighborX="40428" custLinFactNeighborY="2335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F2CFC5D-A45B-4270-A910-9BECD9B55125}" type="pres">
      <dgm:prSet presAssocID="{ADB7FED8-F986-4374-9891-296FB0F51BD0}" presName="Name13" presStyleLbl="parChTrans1D2" presStyleIdx="7" presStyleCnt="12"/>
      <dgm:spPr/>
      <dgm:t>
        <a:bodyPr/>
        <a:lstStyle/>
        <a:p>
          <a:endParaRPr lang="ru-RU"/>
        </a:p>
      </dgm:t>
    </dgm:pt>
    <dgm:pt modelId="{B2690231-09B4-4E8C-8F0B-568C4119FA8A}" type="pres">
      <dgm:prSet presAssocID="{02B3BF9D-9C5C-4313-B445-B886BCD028EF}" presName="childText" presStyleLbl="bgAcc1" presStyleIdx="7" presStyleCnt="12" custScaleX="270447" custScaleY="117928" custLinFactNeighborX="44284" custLinFactNeighborY="1145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C8FB61D-C870-4FDD-AE54-E908A35A57BD}" type="pres">
      <dgm:prSet presAssocID="{3E1FB289-9BFE-4E56-A9DB-1CDB86E84710}" presName="Name13" presStyleLbl="parChTrans1D2" presStyleIdx="8" presStyleCnt="12"/>
      <dgm:spPr/>
      <dgm:t>
        <a:bodyPr/>
        <a:lstStyle/>
        <a:p>
          <a:endParaRPr lang="ru-RU"/>
        </a:p>
      </dgm:t>
    </dgm:pt>
    <dgm:pt modelId="{C01A8D2E-1A3E-45C1-A2DC-AEEE20A7893A}" type="pres">
      <dgm:prSet presAssocID="{DA33FC1E-8C01-4317-B745-442726E7A761}" presName="childText" presStyleLbl="bgAcc1" presStyleIdx="8" presStyleCnt="12" custScaleX="273128" custScaleY="188663" custLinFactNeighborX="41216" custLinFactNeighborY="44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479F1DD-9160-4A6E-906A-3DD271DEA3ED}" type="pres">
      <dgm:prSet presAssocID="{AE07145D-B3A9-4ADB-BC9F-2D59F7C77CE1}" presName="root" presStyleCnt="0"/>
      <dgm:spPr/>
    </dgm:pt>
    <dgm:pt modelId="{94E8B6D2-3B68-4F01-A766-F5F32CC20F6B}" type="pres">
      <dgm:prSet presAssocID="{AE07145D-B3A9-4ADB-BC9F-2D59F7C77CE1}" presName="rootComposite" presStyleCnt="0"/>
      <dgm:spPr/>
    </dgm:pt>
    <dgm:pt modelId="{4A56EDCF-EA4C-4580-A15E-5BA9E856A257}" type="pres">
      <dgm:prSet presAssocID="{AE07145D-B3A9-4ADB-BC9F-2D59F7C77CE1}" presName="rootText" presStyleLbl="node1" presStyleIdx="2" presStyleCnt="3" custScaleX="352823" custLinFactNeighborX="-3998" custLinFactNeighborY="7302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740C2F6-51C6-4CF9-95EE-B93D060DE1FE}" type="pres">
      <dgm:prSet presAssocID="{AE07145D-B3A9-4ADB-BC9F-2D59F7C77CE1}" presName="rootConnector" presStyleLbl="node1" presStyleIdx="2" presStyleCnt="3"/>
      <dgm:spPr/>
      <dgm:t>
        <a:bodyPr/>
        <a:lstStyle/>
        <a:p>
          <a:endParaRPr lang="ru-RU"/>
        </a:p>
      </dgm:t>
    </dgm:pt>
    <dgm:pt modelId="{52A72041-0BB0-4C44-8F95-D2259DC0C655}" type="pres">
      <dgm:prSet presAssocID="{AE07145D-B3A9-4ADB-BC9F-2D59F7C77CE1}" presName="childShape" presStyleCnt="0"/>
      <dgm:spPr/>
    </dgm:pt>
    <dgm:pt modelId="{33A641EF-2904-46D2-9F89-DA99B6B9C61D}" type="pres">
      <dgm:prSet presAssocID="{A60E485A-7A9E-4148-8050-1C0CE33C2357}" presName="Name13" presStyleLbl="parChTrans1D2" presStyleIdx="9" presStyleCnt="12"/>
      <dgm:spPr/>
      <dgm:t>
        <a:bodyPr/>
        <a:lstStyle/>
        <a:p>
          <a:endParaRPr lang="ru-RU"/>
        </a:p>
      </dgm:t>
    </dgm:pt>
    <dgm:pt modelId="{CE95D447-6D77-423C-BA8F-F19977E0B7D4}" type="pres">
      <dgm:prSet presAssocID="{5C294110-D32F-49BA-903B-0D336DA2BD4C}" presName="childText" presStyleLbl="bgAcc1" presStyleIdx="9" presStyleCnt="12" custScaleX="321220" custScaleY="145063" custLinFactNeighborY="-41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627A142-91B9-4C6A-BD9E-0D87D9027DF0}" type="pres">
      <dgm:prSet presAssocID="{36FA80AA-FA12-49C0-A2D3-53C5A4BAC591}" presName="Name13" presStyleLbl="parChTrans1D2" presStyleIdx="10" presStyleCnt="12"/>
      <dgm:spPr/>
      <dgm:t>
        <a:bodyPr/>
        <a:lstStyle/>
        <a:p>
          <a:endParaRPr lang="ru-RU"/>
        </a:p>
      </dgm:t>
    </dgm:pt>
    <dgm:pt modelId="{F89D3240-1157-4753-BD68-6D50D9D15F8F}" type="pres">
      <dgm:prSet presAssocID="{7A5A1111-E1A6-4544-BBFF-AE79F8EE30B9}" presName="childText" presStyleLbl="bgAcc1" presStyleIdx="10" presStyleCnt="12" custScaleX="328265" custScaleY="14674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46D0102-6B8F-4965-807F-2E61BAB871DE}" type="pres">
      <dgm:prSet presAssocID="{6A7CBDE9-3DD3-4D01-BAEB-D83CCCD676AE}" presName="Name13" presStyleLbl="parChTrans1D2" presStyleIdx="11" presStyleCnt="12"/>
      <dgm:spPr/>
      <dgm:t>
        <a:bodyPr/>
        <a:lstStyle/>
        <a:p>
          <a:endParaRPr lang="ru-RU"/>
        </a:p>
      </dgm:t>
    </dgm:pt>
    <dgm:pt modelId="{1A8FC865-6DDA-44AB-9BEA-C53996B296B0}" type="pres">
      <dgm:prSet presAssocID="{7F87BAC1-3867-453A-B7EA-BD644A5C0A91}" presName="childText" presStyleLbl="bgAcc1" presStyleIdx="11" presStyleCnt="12" custScaleX="310646" custScaleY="89801" custLinFactNeighborX="1514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521D691A-B84B-4914-8634-D7A9BCABC712}" srcId="{2CBB30E7-48BD-416A-A1BB-0B9B90FD859F}" destId="{40507AD3-83D6-4418-B83B-FB66BE4EC181}" srcOrd="0" destOrd="0" parTransId="{158036C8-4179-4023-9971-3916C8007E46}" sibTransId="{F4842F4B-DC4F-4374-9C50-9736CEB5A3B7}"/>
    <dgm:cxn modelId="{5E00C8C4-BD81-4900-99E8-228D0058BEA9}" type="presOf" srcId="{2875660E-E975-42EF-B625-5E269CB35A80}" destId="{7B2FF803-D1ED-4A26-B420-8CFE310E2FA3}" srcOrd="0" destOrd="0" presId="urn:microsoft.com/office/officeart/2005/8/layout/hierarchy3"/>
    <dgm:cxn modelId="{249554FF-4306-415B-BFD8-7FA98F46EF9A}" type="presOf" srcId="{5C294110-D32F-49BA-903B-0D336DA2BD4C}" destId="{CE95D447-6D77-423C-BA8F-F19977E0B7D4}" srcOrd="0" destOrd="0" presId="urn:microsoft.com/office/officeart/2005/8/layout/hierarchy3"/>
    <dgm:cxn modelId="{6E59748B-F27D-46D8-A5E6-7D948EEBA302}" type="presOf" srcId="{36FA80AA-FA12-49C0-A2D3-53C5A4BAC591}" destId="{3627A142-91B9-4C6A-BD9E-0D87D9027DF0}" srcOrd="0" destOrd="0" presId="urn:microsoft.com/office/officeart/2005/8/layout/hierarchy3"/>
    <dgm:cxn modelId="{A8E7A6B3-1896-46D5-979B-7507EDD46ED2}" type="presOf" srcId="{1E9F7C97-531A-4FCE-A8C6-563E1A4DF204}" destId="{B5020275-D724-4849-B871-EBA5695D281F}" srcOrd="0" destOrd="0" presId="urn:microsoft.com/office/officeart/2005/8/layout/hierarchy3"/>
    <dgm:cxn modelId="{E0034E9F-BA0D-4B6F-B8D4-E7AB4B4CC756}" type="presOf" srcId="{4E5CF01E-D049-40B3-8A1F-EBF74F6E81B8}" destId="{425A66A2-F786-4437-AF94-BFD87DA02055}" srcOrd="0" destOrd="0" presId="urn:microsoft.com/office/officeart/2005/8/layout/hierarchy3"/>
    <dgm:cxn modelId="{219BD186-77A2-4AF7-8EDB-8AA86BE23E86}" type="presOf" srcId="{266D8E2D-5AA8-4C9D-9E63-6442CD59DC8C}" destId="{E5601A6D-B230-4D65-9660-50CDFE9ACE6C}" srcOrd="0" destOrd="0" presId="urn:microsoft.com/office/officeart/2005/8/layout/hierarchy3"/>
    <dgm:cxn modelId="{28B7D06A-DDE2-469A-852F-D5C88F638C64}" type="presOf" srcId="{6D82ABE9-AA84-487C-935C-40ED234CDB77}" destId="{08EF103B-2FCA-4FB9-916F-B8B5C6189528}" srcOrd="0" destOrd="0" presId="urn:microsoft.com/office/officeart/2005/8/layout/hierarchy3"/>
    <dgm:cxn modelId="{997DDA1A-7053-4DCB-B659-C576CE7D0376}" srcId="{64AF4345-B240-4EC8-8B3C-7A87555DF3D1}" destId="{5AB10065-3FA7-4DAE-87E4-D4F9EEBD094D}" srcOrd="1" destOrd="0" parTransId="{B0FA870C-F23F-497D-B435-02A3926A58C1}" sibTransId="{54EA8816-C00C-473F-925C-A26134DDBC35}"/>
    <dgm:cxn modelId="{1D17A25D-4FFB-4D0E-8022-52E840BF08F2}" type="presOf" srcId="{7F87BAC1-3867-453A-B7EA-BD644A5C0A91}" destId="{1A8FC865-6DDA-44AB-9BEA-C53996B296B0}" srcOrd="0" destOrd="0" presId="urn:microsoft.com/office/officeart/2005/8/layout/hierarchy3"/>
    <dgm:cxn modelId="{04508EB7-F9A6-4EE0-BDE5-F36DBCF3BF70}" type="presOf" srcId="{92FAE482-181E-4005-9E8F-3CDDC7526D52}" destId="{C0CED650-0758-41E8-BEB4-3DA724C813CD}" srcOrd="0" destOrd="0" presId="urn:microsoft.com/office/officeart/2005/8/layout/hierarchy3"/>
    <dgm:cxn modelId="{547408A2-E782-41CD-BC89-359D17BBFFD3}" srcId="{AE07145D-B3A9-4ADB-BC9F-2D59F7C77CE1}" destId="{7A5A1111-E1A6-4544-BBFF-AE79F8EE30B9}" srcOrd="1" destOrd="0" parTransId="{36FA80AA-FA12-49C0-A2D3-53C5A4BAC591}" sibTransId="{EBD49F95-ADEF-4B12-B942-7B0E077159FE}"/>
    <dgm:cxn modelId="{9399BE26-75E7-437D-B8C1-F8A7EEB72AAC}" type="presOf" srcId="{3E1FB289-9BFE-4E56-A9DB-1CDB86E84710}" destId="{EC8FB61D-C870-4FDD-AE54-E908A35A57BD}" srcOrd="0" destOrd="0" presId="urn:microsoft.com/office/officeart/2005/8/layout/hierarchy3"/>
    <dgm:cxn modelId="{1E8A1929-233B-435E-80A2-F3C81D270DED}" type="presOf" srcId="{40507AD3-83D6-4418-B83B-FB66BE4EC181}" destId="{61ED05BC-3F1A-46B6-836F-0F8156887B84}" srcOrd="1" destOrd="0" presId="urn:microsoft.com/office/officeart/2005/8/layout/hierarchy3"/>
    <dgm:cxn modelId="{F17E5264-5BCE-4C30-A973-12B84C917624}" srcId="{64AF4345-B240-4EC8-8B3C-7A87555DF3D1}" destId="{02B3BF9D-9C5C-4313-B445-B886BCD028EF}" srcOrd="3" destOrd="0" parTransId="{ADB7FED8-F986-4374-9891-296FB0F51BD0}" sibTransId="{6CB2A46F-5AB8-4183-8B65-EE0EB706BF27}"/>
    <dgm:cxn modelId="{9128D1F8-F016-4335-B262-095EFFA39DEC}" srcId="{40507AD3-83D6-4418-B83B-FB66BE4EC181}" destId="{1E9F7C97-531A-4FCE-A8C6-563E1A4DF204}" srcOrd="0" destOrd="0" parTransId="{58C201B6-31F0-45E6-B87A-D1053A677E49}" sibTransId="{1E6EC330-CD5C-4F80-BE0D-686578A3B7DE}"/>
    <dgm:cxn modelId="{E503A86F-ADF3-43BF-A34E-EBE668B85BA6}" srcId="{2CBB30E7-48BD-416A-A1BB-0B9B90FD859F}" destId="{AE07145D-B3A9-4ADB-BC9F-2D59F7C77CE1}" srcOrd="2" destOrd="0" parTransId="{9C8D2EC2-CDAE-4B91-9CE7-93B625487147}" sibTransId="{A955D991-406D-4CB0-A4F7-16C7F5ED88E1}"/>
    <dgm:cxn modelId="{F7ADDBBA-5F3E-42F6-9758-82CE0F704940}" type="presOf" srcId="{58C201B6-31F0-45E6-B87A-D1053A677E49}" destId="{41E91CF4-CAF0-4679-9B80-9BEE4EF95EE0}" srcOrd="0" destOrd="0" presId="urn:microsoft.com/office/officeart/2005/8/layout/hierarchy3"/>
    <dgm:cxn modelId="{DBB79410-7D54-4F2A-B824-EEB09B377FFA}" srcId="{AE07145D-B3A9-4ADB-BC9F-2D59F7C77CE1}" destId="{7F87BAC1-3867-453A-B7EA-BD644A5C0A91}" srcOrd="2" destOrd="0" parTransId="{6A7CBDE9-3DD3-4D01-BAEB-D83CCCD676AE}" sibTransId="{A772CC1C-4046-441B-AD02-74E8F94C4749}"/>
    <dgm:cxn modelId="{86F638AE-1D55-4370-AC91-ED12C5E45A38}" srcId="{AE07145D-B3A9-4ADB-BC9F-2D59F7C77CE1}" destId="{5C294110-D32F-49BA-903B-0D336DA2BD4C}" srcOrd="0" destOrd="0" parTransId="{A60E485A-7A9E-4148-8050-1C0CE33C2357}" sibTransId="{3FB9444D-56B2-4E8D-858C-B6A5247E82E3}"/>
    <dgm:cxn modelId="{CAE5A124-723A-4CEB-A95E-6428EEF3ABB7}" type="presOf" srcId="{ADB7FED8-F986-4374-9891-296FB0F51BD0}" destId="{4F2CFC5D-A45B-4270-A910-9BECD9B55125}" srcOrd="0" destOrd="0" presId="urn:microsoft.com/office/officeart/2005/8/layout/hierarchy3"/>
    <dgm:cxn modelId="{A7224C63-9E7A-483F-90DC-02454C50CB9A}" srcId="{64AF4345-B240-4EC8-8B3C-7A87555DF3D1}" destId="{DA33FC1E-8C01-4317-B745-442726E7A761}" srcOrd="4" destOrd="0" parTransId="{3E1FB289-9BFE-4E56-A9DB-1CDB86E84710}" sibTransId="{C4424B30-7E07-4FA7-901B-6DEFE2017452}"/>
    <dgm:cxn modelId="{C1E0A778-D334-477C-9234-EAA487865F87}" type="presOf" srcId="{64AF4345-B240-4EC8-8B3C-7A87555DF3D1}" destId="{C13D2BB3-EB80-4719-A6B5-5852609497D9}" srcOrd="0" destOrd="0" presId="urn:microsoft.com/office/officeart/2005/8/layout/hierarchy3"/>
    <dgm:cxn modelId="{FBB9A171-9CBB-49D8-9EC7-EFAF58A69619}" type="presOf" srcId="{50A6E03C-BEF9-4567-9C18-44390DB7E735}" destId="{4B120968-C4DE-42E3-94D6-C271179BA16F}" srcOrd="0" destOrd="0" presId="urn:microsoft.com/office/officeart/2005/8/layout/hierarchy3"/>
    <dgm:cxn modelId="{961A2BA4-6C90-484D-8D74-733981408A52}" type="presOf" srcId="{B5A80CE1-6ECD-4F66-94F2-4613347A9172}" destId="{67A3C7B4-594F-492D-9C7D-5C00DAD4401B}" srcOrd="0" destOrd="0" presId="urn:microsoft.com/office/officeart/2005/8/layout/hierarchy3"/>
    <dgm:cxn modelId="{6EABEF79-9729-4376-9ED8-351C6A69417F}" type="presOf" srcId="{B0FA870C-F23F-497D-B435-02A3926A58C1}" destId="{691320E6-19CC-4F52-AE59-724D94923BE7}" srcOrd="0" destOrd="0" presId="urn:microsoft.com/office/officeart/2005/8/layout/hierarchy3"/>
    <dgm:cxn modelId="{35AE2F4A-4108-4D72-9D35-0B768177837B}" type="presOf" srcId="{7A5A1111-E1A6-4544-BBFF-AE79F8EE30B9}" destId="{F89D3240-1157-4753-BD68-6D50D9D15F8F}" srcOrd="0" destOrd="0" presId="urn:microsoft.com/office/officeart/2005/8/layout/hierarchy3"/>
    <dgm:cxn modelId="{A2D65390-2E20-4D14-A614-F3AACFC041E0}" srcId="{40507AD3-83D6-4418-B83B-FB66BE4EC181}" destId="{6D82ABE9-AA84-487C-935C-40ED234CDB77}" srcOrd="2" destOrd="0" parTransId="{B5A80CE1-6ECD-4F66-94F2-4613347A9172}" sibTransId="{09F89062-D49A-41F7-AF0B-1DD558ACE9DA}"/>
    <dgm:cxn modelId="{3E9BBB9E-9B36-4646-A6F4-D70B4634D72C}" type="presOf" srcId="{747C5648-1CD3-48FB-90EB-8020E4C7448C}" destId="{15DB6D4B-C63E-4BC8-9335-C91DD7F1D19F}" srcOrd="0" destOrd="0" presId="urn:microsoft.com/office/officeart/2005/8/layout/hierarchy3"/>
    <dgm:cxn modelId="{B85A5556-C40A-4D04-8DA7-B1A1764599D2}" type="presOf" srcId="{99AE8476-DA96-40C5-8D50-F273DA73C5A4}" destId="{81A7AB81-3369-425E-872B-2FCE1EA46A6A}" srcOrd="0" destOrd="0" presId="urn:microsoft.com/office/officeart/2005/8/layout/hierarchy3"/>
    <dgm:cxn modelId="{B3457FB0-5138-483E-82CB-132BF3BA2477}" srcId="{40507AD3-83D6-4418-B83B-FB66BE4EC181}" destId="{99AE8476-DA96-40C5-8D50-F273DA73C5A4}" srcOrd="1" destOrd="0" parTransId="{4E5CF01E-D049-40B3-8A1F-EBF74F6E81B8}" sibTransId="{4212BC0E-518F-4603-A1AB-03F2BA8DC9BB}"/>
    <dgm:cxn modelId="{647C3988-57A3-477F-B965-E7CC317C05B2}" type="presOf" srcId="{5AB10065-3FA7-4DAE-87E4-D4F9EEBD094D}" destId="{9005930F-380C-4D5D-9E6F-E13241BE6EDD}" srcOrd="0" destOrd="0" presId="urn:microsoft.com/office/officeart/2005/8/layout/hierarchy3"/>
    <dgm:cxn modelId="{EA0755DC-462F-49F8-9261-08E9FE4CB32E}" type="presOf" srcId="{AE07145D-B3A9-4ADB-BC9F-2D59F7C77CE1}" destId="{9740C2F6-51C6-4CF9-95EE-B93D060DE1FE}" srcOrd="1" destOrd="0" presId="urn:microsoft.com/office/officeart/2005/8/layout/hierarchy3"/>
    <dgm:cxn modelId="{11A05C78-BA1C-4C91-B015-BDD5B2B441B9}" srcId="{40507AD3-83D6-4418-B83B-FB66BE4EC181}" destId="{92FAE482-181E-4005-9E8F-3CDDC7526D52}" srcOrd="3" destOrd="0" parTransId="{2875660E-E975-42EF-B625-5E269CB35A80}" sibTransId="{06536C78-FB8A-4801-B549-F98DA8B2FA13}"/>
    <dgm:cxn modelId="{309E0574-52A2-4296-85DE-DB9A091E62EB}" type="presOf" srcId="{2CBB30E7-48BD-416A-A1BB-0B9B90FD859F}" destId="{734233E7-AABC-4F97-BD4B-4E91A699788B}" srcOrd="0" destOrd="0" presId="urn:microsoft.com/office/officeart/2005/8/layout/hierarchy3"/>
    <dgm:cxn modelId="{9D682A07-B7A0-4AA2-99CA-9E942042A270}" type="presOf" srcId="{64AF4345-B240-4EC8-8B3C-7A87555DF3D1}" destId="{0429B1D5-28C5-4CE5-A595-CED09C60C688}" srcOrd="1" destOrd="0" presId="urn:microsoft.com/office/officeart/2005/8/layout/hierarchy3"/>
    <dgm:cxn modelId="{C48CC4D6-E61A-47C4-B719-FB692C4306C4}" type="presOf" srcId="{6A7CBDE9-3DD3-4D01-BAEB-D83CCCD676AE}" destId="{046D0102-6B8F-4965-807F-2E61BAB871DE}" srcOrd="0" destOrd="0" presId="urn:microsoft.com/office/officeart/2005/8/layout/hierarchy3"/>
    <dgm:cxn modelId="{48FECBA0-77D6-4239-8DD4-78ACE5ED72C5}" srcId="{64AF4345-B240-4EC8-8B3C-7A87555DF3D1}" destId="{266D8E2D-5AA8-4C9D-9E63-6442CD59DC8C}" srcOrd="0" destOrd="0" parTransId="{1D50B4BA-FDE9-4DC5-978C-83F1572EE2B7}" sibTransId="{6C2E93F1-053F-4C38-A4FA-379086737EE9}"/>
    <dgm:cxn modelId="{F2BB3C40-BB24-4CC1-9DD0-5BE3316FB496}" type="presOf" srcId="{02B3BF9D-9C5C-4313-B445-B886BCD028EF}" destId="{B2690231-09B4-4E8C-8F0B-568C4119FA8A}" srcOrd="0" destOrd="0" presId="urn:microsoft.com/office/officeart/2005/8/layout/hierarchy3"/>
    <dgm:cxn modelId="{4282B700-8CD8-4DA3-9B3A-99CD15897848}" type="presOf" srcId="{40507AD3-83D6-4418-B83B-FB66BE4EC181}" destId="{5F02CC2E-C147-4665-A397-C3FB39F2DF64}" srcOrd="0" destOrd="0" presId="urn:microsoft.com/office/officeart/2005/8/layout/hierarchy3"/>
    <dgm:cxn modelId="{52BB2245-83B4-4C98-B8AC-D441C545DBD7}" srcId="{64AF4345-B240-4EC8-8B3C-7A87555DF3D1}" destId="{747C5648-1CD3-48FB-90EB-8020E4C7448C}" srcOrd="2" destOrd="0" parTransId="{50A6E03C-BEF9-4567-9C18-44390DB7E735}" sibTransId="{201EB6A3-EEFD-4F41-8F5A-19956DE59651}"/>
    <dgm:cxn modelId="{A901C34C-CEA3-4880-A57C-A8132EA4F86C}" type="presOf" srcId="{1D50B4BA-FDE9-4DC5-978C-83F1572EE2B7}" destId="{5A56E517-F259-4DC8-AEC2-E0217193124F}" srcOrd="0" destOrd="0" presId="urn:microsoft.com/office/officeart/2005/8/layout/hierarchy3"/>
    <dgm:cxn modelId="{80E67091-0642-4358-BAD7-A3B63CCABAE6}" srcId="{2CBB30E7-48BD-416A-A1BB-0B9B90FD859F}" destId="{64AF4345-B240-4EC8-8B3C-7A87555DF3D1}" srcOrd="1" destOrd="0" parTransId="{36CF873D-74C4-49BF-BB4B-B681F5F5F3D3}" sibTransId="{3401354D-2BAA-4205-A414-070037421980}"/>
    <dgm:cxn modelId="{58F79149-72EE-432D-B98F-707662C07B91}" type="presOf" srcId="{DA33FC1E-8C01-4317-B745-442726E7A761}" destId="{C01A8D2E-1A3E-45C1-A2DC-AEEE20A7893A}" srcOrd="0" destOrd="0" presId="urn:microsoft.com/office/officeart/2005/8/layout/hierarchy3"/>
    <dgm:cxn modelId="{EE205195-258F-4C74-90C4-F3EE7C72F5C4}" type="presOf" srcId="{AE07145D-B3A9-4ADB-BC9F-2D59F7C77CE1}" destId="{4A56EDCF-EA4C-4580-A15E-5BA9E856A257}" srcOrd="0" destOrd="0" presId="urn:microsoft.com/office/officeart/2005/8/layout/hierarchy3"/>
    <dgm:cxn modelId="{7CF03C89-F2FF-4DCC-BF08-B6882A6B3580}" type="presOf" srcId="{A60E485A-7A9E-4148-8050-1C0CE33C2357}" destId="{33A641EF-2904-46D2-9F89-DA99B6B9C61D}" srcOrd="0" destOrd="0" presId="urn:microsoft.com/office/officeart/2005/8/layout/hierarchy3"/>
    <dgm:cxn modelId="{66A9AF56-538A-49A5-B8E0-1FF0FB1CF7F0}" type="presParOf" srcId="{734233E7-AABC-4F97-BD4B-4E91A699788B}" destId="{4456D35C-44D2-44D9-8407-E31AEC020945}" srcOrd="0" destOrd="0" presId="urn:microsoft.com/office/officeart/2005/8/layout/hierarchy3"/>
    <dgm:cxn modelId="{F5D699FD-791D-4A4F-9312-E2C740B4AF4A}" type="presParOf" srcId="{4456D35C-44D2-44D9-8407-E31AEC020945}" destId="{7A9C1803-6181-4D19-9797-E9B1629FD627}" srcOrd="0" destOrd="0" presId="urn:microsoft.com/office/officeart/2005/8/layout/hierarchy3"/>
    <dgm:cxn modelId="{306561EC-0A36-4F47-B8BF-C3E6C963DC14}" type="presParOf" srcId="{7A9C1803-6181-4D19-9797-E9B1629FD627}" destId="{5F02CC2E-C147-4665-A397-C3FB39F2DF64}" srcOrd="0" destOrd="0" presId="urn:microsoft.com/office/officeart/2005/8/layout/hierarchy3"/>
    <dgm:cxn modelId="{4549FEE6-1652-407E-97EA-A321D5256458}" type="presParOf" srcId="{7A9C1803-6181-4D19-9797-E9B1629FD627}" destId="{61ED05BC-3F1A-46B6-836F-0F8156887B84}" srcOrd="1" destOrd="0" presId="urn:microsoft.com/office/officeart/2005/8/layout/hierarchy3"/>
    <dgm:cxn modelId="{9041EE25-BCE8-448E-92FE-F483AC6EAACF}" type="presParOf" srcId="{4456D35C-44D2-44D9-8407-E31AEC020945}" destId="{FF508DAD-8429-4230-846E-4BC1716877F1}" srcOrd="1" destOrd="0" presId="urn:microsoft.com/office/officeart/2005/8/layout/hierarchy3"/>
    <dgm:cxn modelId="{7B0789F9-BFE2-433E-BA48-45A32CA0C9E6}" type="presParOf" srcId="{FF508DAD-8429-4230-846E-4BC1716877F1}" destId="{41E91CF4-CAF0-4679-9B80-9BEE4EF95EE0}" srcOrd="0" destOrd="0" presId="urn:microsoft.com/office/officeart/2005/8/layout/hierarchy3"/>
    <dgm:cxn modelId="{32867902-BA25-49FE-8F18-7944485DB9D6}" type="presParOf" srcId="{FF508DAD-8429-4230-846E-4BC1716877F1}" destId="{B5020275-D724-4849-B871-EBA5695D281F}" srcOrd="1" destOrd="0" presId="urn:microsoft.com/office/officeart/2005/8/layout/hierarchy3"/>
    <dgm:cxn modelId="{B6211AE3-F72A-4A60-8CFC-39266BDED2EC}" type="presParOf" srcId="{FF508DAD-8429-4230-846E-4BC1716877F1}" destId="{425A66A2-F786-4437-AF94-BFD87DA02055}" srcOrd="2" destOrd="0" presId="urn:microsoft.com/office/officeart/2005/8/layout/hierarchy3"/>
    <dgm:cxn modelId="{AC3FD11B-6175-4EE2-B8E1-D8FA94A5319F}" type="presParOf" srcId="{FF508DAD-8429-4230-846E-4BC1716877F1}" destId="{81A7AB81-3369-425E-872B-2FCE1EA46A6A}" srcOrd="3" destOrd="0" presId="urn:microsoft.com/office/officeart/2005/8/layout/hierarchy3"/>
    <dgm:cxn modelId="{CB9A6063-3A26-4F9A-958C-A1928DD5E804}" type="presParOf" srcId="{FF508DAD-8429-4230-846E-4BC1716877F1}" destId="{67A3C7B4-594F-492D-9C7D-5C00DAD4401B}" srcOrd="4" destOrd="0" presId="urn:microsoft.com/office/officeart/2005/8/layout/hierarchy3"/>
    <dgm:cxn modelId="{40F83D22-6305-461F-99E1-C6B63580AEAA}" type="presParOf" srcId="{FF508DAD-8429-4230-846E-4BC1716877F1}" destId="{08EF103B-2FCA-4FB9-916F-B8B5C6189528}" srcOrd="5" destOrd="0" presId="urn:microsoft.com/office/officeart/2005/8/layout/hierarchy3"/>
    <dgm:cxn modelId="{113F41A8-50E6-403E-A96E-442FFCDAFC41}" type="presParOf" srcId="{FF508DAD-8429-4230-846E-4BC1716877F1}" destId="{7B2FF803-D1ED-4A26-B420-8CFE310E2FA3}" srcOrd="6" destOrd="0" presId="urn:microsoft.com/office/officeart/2005/8/layout/hierarchy3"/>
    <dgm:cxn modelId="{0CD14FB8-8117-44D0-9B75-006E10022B10}" type="presParOf" srcId="{FF508DAD-8429-4230-846E-4BC1716877F1}" destId="{C0CED650-0758-41E8-BEB4-3DA724C813CD}" srcOrd="7" destOrd="0" presId="urn:microsoft.com/office/officeart/2005/8/layout/hierarchy3"/>
    <dgm:cxn modelId="{E75871D3-FCA1-4088-815C-C031CD130A0E}" type="presParOf" srcId="{734233E7-AABC-4F97-BD4B-4E91A699788B}" destId="{DD42E705-6D65-42F4-B799-3F52BD612455}" srcOrd="1" destOrd="0" presId="urn:microsoft.com/office/officeart/2005/8/layout/hierarchy3"/>
    <dgm:cxn modelId="{4F1E6F94-6E56-4B55-9E30-1BF65E490B9C}" type="presParOf" srcId="{DD42E705-6D65-42F4-B799-3F52BD612455}" destId="{725EA78D-C9B0-4DDA-8DF6-A9774E8AAC16}" srcOrd="0" destOrd="0" presId="urn:microsoft.com/office/officeart/2005/8/layout/hierarchy3"/>
    <dgm:cxn modelId="{83F42E96-59A7-4355-BBD6-D81452F8D1B2}" type="presParOf" srcId="{725EA78D-C9B0-4DDA-8DF6-A9774E8AAC16}" destId="{C13D2BB3-EB80-4719-A6B5-5852609497D9}" srcOrd="0" destOrd="0" presId="urn:microsoft.com/office/officeart/2005/8/layout/hierarchy3"/>
    <dgm:cxn modelId="{A64C2B95-3E50-47FC-BC4E-DEB2AF431863}" type="presParOf" srcId="{725EA78D-C9B0-4DDA-8DF6-A9774E8AAC16}" destId="{0429B1D5-28C5-4CE5-A595-CED09C60C688}" srcOrd="1" destOrd="0" presId="urn:microsoft.com/office/officeart/2005/8/layout/hierarchy3"/>
    <dgm:cxn modelId="{01A394D5-7454-4698-BE8F-B314E562FD54}" type="presParOf" srcId="{DD42E705-6D65-42F4-B799-3F52BD612455}" destId="{983F7962-B087-4ADF-987E-662AC3C613C2}" srcOrd="1" destOrd="0" presId="urn:microsoft.com/office/officeart/2005/8/layout/hierarchy3"/>
    <dgm:cxn modelId="{E92E1DC3-5DCE-4117-92E3-48E291D279C9}" type="presParOf" srcId="{983F7962-B087-4ADF-987E-662AC3C613C2}" destId="{5A56E517-F259-4DC8-AEC2-E0217193124F}" srcOrd="0" destOrd="0" presId="urn:microsoft.com/office/officeart/2005/8/layout/hierarchy3"/>
    <dgm:cxn modelId="{16F023C3-F411-4B22-AF3C-05523A3911F9}" type="presParOf" srcId="{983F7962-B087-4ADF-987E-662AC3C613C2}" destId="{E5601A6D-B230-4D65-9660-50CDFE9ACE6C}" srcOrd="1" destOrd="0" presId="urn:microsoft.com/office/officeart/2005/8/layout/hierarchy3"/>
    <dgm:cxn modelId="{6A87BA40-984A-45D3-9AAB-E9BC83C7E97C}" type="presParOf" srcId="{983F7962-B087-4ADF-987E-662AC3C613C2}" destId="{691320E6-19CC-4F52-AE59-724D94923BE7}" srcOrd="2" destOrd="0" presId="urn:microsoft.com/office/officeart/2005/8/layout/hierarchy3"/>
    <dgm:cxn modelId="{40E48942-934F-4AE3-B5C9-6F8A527CF99E}" type="presParOf" srcId="{983F7962-B087-4ADF-987E-662AC3C613C2}" destId="{9005930F-380C-4D5D-9E6F-E13241BE6EDD}" srcOrd="3" destOrd="0" presId="urn:microsoft.com/office/officeart/2005/8/layout/hierarchy3"/>
    <dgm:cxn modelId="{23B6B789-D77A-4EAA-8C81-0C9EA2E356DC}" type="presParOf" srcId="{983F7962-B087-4ADF-987E-662AC3C613C2}" destId="{4B120968-C4DE-42E3-94D6-C271179BA16F}" srcOrd="4" destOrd="0" presId="urn:microsoft.com/office/officeart/2005/8/layout/hierarchy3"/>
    <dgm:cxn modelId="{172AA9EF-8A8A-4F6F-BC7E-0F2998D34434}" type="presParOf" srcId="{983F7962-B087-4ADF-987E-662AC3C613C2}" destId="{15DB6D4B-C63E-4BC8-9335-C91DD7F1D19F}" srcOrd="5" destOrd="0" presId="urn:microsoft.com/office/officeart/2005/8/layout/hierarchy3"/>
    <dgm:cxn modelId="{C5BA97C7-9C6C-4F7E-9C29-253ECC03AB86}" type="presParOf" srcId="{983F7962-B087-4ADF-987E-662AC3C613C2}" destId="{4F2CFC5D-A45B-4270-A910-9BECD9B55125}" srcOrd="6" destOrd="0" presId="urn:microsoft.com/office/officeart/2005/8/layout/hierarchy3"/>
    <dgm:cxn modelId="{3E41C4B6-9332-4100-8D60-21240988AAA0}" type="presParOf" srcId="{983F7962-B087-4ADF-987E-662AC3C613C2}" destId="{B2690231-09B4-4E8C-8F0B-568C4119FA8A}" srcOrd="7" destOrd="0" presId="urn:microsoft.com/office/officeart/2005/8/layout/hierarchy3"/>
    <dgm:cxn modelId="{A7C7E0F8-84FB-4601-B42B-A730EA068ABE}" type="presParOf" srcId="{983F7962-B087-4ADF-987E-662AC3C613C2}" destId="{EC8FB61D-C870-4FDD-AE54-E908A35A57BD}" srcOrd="8" destOrd="0" presId="urn:microsoft.com/office/officeart/2005/8/layout/hierarchy3"/>
    <dgm:cxn modelId="{1102978C-3B2A-4C60-AABE-CF8B61C3BBDF}" type="presParOf" srcId="{983F7962-B087-4ADF-987E-662AC3C613C2}" destId="{C01A8D2E-1A3E-45C1-A2DC-AEEE20A7893A}" srcOrd="9" destOrd="0" presId="urn:microsoft.com/office/officeart/2005/8/layout/hierarchy3"/>
    <dgm:cxn modelId="{2022D448-3DB1-42EF-B31C-39618DFAA538}" type="presParOf" srcId="{734233E7-AABC-4F97-BD4B-4E91A699788B}" destId="{0479F1DD-9160-4A6E-906A-3DD271DEA3ED}" srcOrd="2" destOrd="0" presId="urn:microsoft.com/office/officeart/2005/8/layout/hierarchy3"/>
    <dgm:cxn modelId="{6B7A6D16-A0D4-4EFB-BF31-22FD00D299DC}" type="presParOf" srcId="{0479F1DD-9160-4A6E-906A-3DD271DEA3ED}" destId="{94E8B6D2-3B68-4F01-A766-F5F32CC20F6B}" srcOrd="0" destOrd="0" presId="urn:microsoft.com/office/officeart/2005/8/layout/hierarchy3"/>
    <dgm:cxn modelId="{25773BFB-D8B0-40B3-A9AE-B984E8C07FB8}" type="presParOf" srcId="{94E8B6D2-3B68-4F01-A766-F5F32CC20F6B}" destId="{4A56EDCF-EA4C-4580-A15E-5BA9E856A257}" srcOrd="0" destOrd="0" presId="urn:microsoft.com/office/officeart/2005/8/layout/hierarchy3"/>
    <dgm:cxn modelId="{D07D85CD-54B5-489F-9E5A-D6868F4B445A}" type="presParOf" srcId="{94E8B6D2-3B68-4F01-A766-F5F32CC20F6B}" destId="{9740C2F6-51C6-4CF9-95EE-B93D060DE1FE}" srcOrd="1" destOrd="0" presId="urn:microsoft.com/office/officeart/2005/8/layout/hierarchy3"/>
    <dgm:cxn modelId="{8D438DC9-742B-4FD1-8265-6D6DCE6F2220}" type="presParOf" srcId="{0479F1DD-9160-4A6E-906A-3DD271DEA3ED}" destId="{52A72041-0BB0-4C44-8F95-D2259DC0C655}" srcOrd="1" destOrd="0" presId="urn:microsoft.com/office/officeart/2005/8/layout/hierarchy3"/>
    <dgm:cxn modelId="{529016E5-5DA1-4E7C-AF4E-973847B40DE7}" type="presParOf" srcId="{52A72041-0BB0-4C44-8F95-D2259DC0C655}" destId="{33A641EF-2904-46D2-9F89-DA99B6B9C61D}" srcOrd="0" destOrd="0" presId="urn:microsoft.com/office/officeart/2005/8/layout/hierarchy3"/>
    <dgm:cxn modelId="{A07D2090-677B-4238-BF65-0C544D43EFCE}" type="presParOf" srcId="{52A72041-0BB0-4C44-8F95-D2259DC0C655}" destId="{CE95D447-6D77-423C-BA8F-F19977E0B7D4}" srcOrd="1" destOrd="0" presId="urn:microsoft.com/office/officeart/2005/8/layout/hierarchy3"/>
    <dgm:cxn modelId="{DFFA8929-E700-4450-A6A3-833B12A82D74}" type="presParOf" srcId="{52A72041-0BB0-4C44-8F95-D2259DC0C655}" destId="{3627A142-91B9-4C6A-BD9E-0D87D9027DF0}" srcOrd="2" destOrd="0" presId="urn:microsoft.com/office/officeart/2005/8/layout/hierarchy3"/>
    <dgm:cxn modelId="{28B99446-6248-4DAB-9D94-BEFC4346977B}" type="presParOf" srcId="{52A72041-0BB0-4C44-8F95-D2259DC0C655}" destId="{F89D3240-1157-4753-BD68-6D50D9D15F8F}" srcOrd="3" destOrd="0" presId="urn:microsoft.com/office/officeart/2005/8/layout/hierarchy3"/>
    <dgm:cxn modelId="{718DF223-F6AB-4C3D-B241-BB94535E2D37}" type="presParOf" srcId="{52A72041-0BB0-4C44-8F95-D2259DC0C655}" destId="{046D0102-6B8F-4965-807F-2E61BAB871DE}" srcOrd="4" destOrd="0" presId="urn:microsoft.com/office/officeart/2005/8/layout/hierarchy3"/>
    <dgm:cxn modelId="{0F604C5C-7D5E-47D9-8A04-6A01EDDE861D}" type="presParOf" srcId="{52A72041-0BB0-4C44-8F95-D2259DC0C655}" destId="{1A8FC865-6DDA-44AB-9BEA-C53996B296B0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18E874-41E2-43FE-9EB8-8E34EF32A0C3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00963CAD-3B83-4ED0-A640-5C690951EE35}">
      <dgm:prSet phldrT="[Текст]"/>
      <dgm:spPr/>
      <dgm:t>
        <a:bodyPr/>
        <a:lstStyle/>
        <a:p>
          <a:r>
            <a:rPr lang="ru-RU"/>
            <a:t>  с целью изучения и закрепления нового материала</a:t>
          </a:r>
        </a:p>
      </dgm:t>
    </dgm:pt>
    <dgm:pt modelId="{0042DA10-7D61-47CD-94C0-327091A7392F}" type="parTrans" cxnId="{967638E3-B908-44AA-9452-0CF8D0309E04}">
      <dgm:prSet/>
      <dgm:spPr/>
      <dgm:t>
        <a:bodyPr/>
        <a:lstStyle/>
        <a:p>
          <a:endParaRPr lang="ru-RU"/>
        </a:p>
      </dgm:t>
    </dgm:pt>
    <dgm:pt modelId="{767A4B6D-29C2-4B92-8359-267C0EAC109F}" type="sibTrans" cxnId="{967638E3-B908-44AA-9452-0CF8D0309E04}">
      <dgm:prSet/>
      <dgm:spPr/>
      <dgm:t>
        <a:bodyPr/>
        <a:lstStyle/>
        <a:p>
          <a:endParaRPr lang="ru-RU"/>
        </a:p>
      </dgm:t>
    </dgm:pt>
    <dgm:pt modelId="{BABB743F-B71E-4075-86E9-48D9627F53C8}" type="asst">
      <dgm:prSet phldrT="[Текст]"/>
      <dgm:spPr/>
      <dgm:t>
        <a:bodyPr/>
        <a:lstStyle/>
        <a:p>
          <a:r>
            <a:rPr lang="ru-RU"/>
            <a:t>используются</a:t>
          </a:r>
        </a:p>
      </dgm:t>
    </dgm:pt>
    <dgm:pt modelId="{BA180650-2AA6-4B18-8DE3-CFDB82852EFE}" type="parTrans" cxnId="{AA0F22E4-250F-4398-98FB-1CE430DE266F}">
      <dgm:prSet/>
      <dgm:spPr/>
      <dgm:t>
        <a:bodyPr/>
        <a:lstStyle/>
        <a:p>
          <a:endParaRPr lang="ru-RU"/>
        </a:p>
      </dgm:t>
    </dgm:pt>
    <dgm:pt modelId="{13EC66CE-B9C6-4AA5-99FB-DBF27E157758}" type="sibTrans" cxnId="{AA0F22E4-250F-4398-98FB-1CE430DE266F}">
      <dgm:prSet/>
      <dgm:spPr/>
      <dgm:t>
        <a:bodyPr/>
        <a:lstStyle/>
        <a:p>
          <a:endParaRPr lang="ru-RU"/>
        </a:p>
      </dgm:t>
    </dgm:pt>
    <dgm:pt modelId="{CCE6DAB9-842E-4FB0-A5D5-254318D9479F}">
      <dgm:prSet phldrT="[Текст]"/>
      <dgm:spPr/>
      <dgm:t>
        <a:bodyPr/>
        <a:lstStyle/>
        <a:p>
          <a:r>
            <a:rPr lang="ru-RU" dirty="0" err="1"/>
            <a:t>платфорама</a:t>
          </a:r>
          <a:r>
            <a:rPr lang="ru-RU" dirty="0"/>
            <a:t> "Российская электронная школа"</a:t>
          </a:r>
        </a:p>
      </dgm:t>
    </dgm:pt>
    <dgm:pt modelId="{215256E1-6DB2-49B3-A6A7-C6B6B6BAAD92}" type="parTrans" cxnId="{C9EABE20-C189-4ED6-BA69-01F58CEDC57F}">
      <dgm:prSet/>
      <dgm:spPr/>
      <dgm:t>
        <a:bodyPr/>
        <a:lstStyle/>
        <a:p>
          <a:endParaRPr lang="ru-RU"/>
        </a:p>
      </dgm:t>
    </dgm:pt>
    <dgm:pt modelId="{DF6DAC4E-F618-4187-B1DB-A658B415F69A}" type="sibTrans" cxnId="{C9EABE20-C189-4ED6-BA69-01F58CEDC57F}">
      <dgm:prSet/>
      <dgm:spPr/>
      <dgm:t>
        <a:bodyPr/>
        <a:lstStyle/>
        <a:p>
          <a:endParaRPr lang="ru-RU"/>
        </a:p>
      </dgm:t>
    </dgm:pt>
    <dgm:pt modelId="{16616D3C-75CC-43EE-B0DE-9A2C35AEFC55}">
      <dgm:prSet phldrT="[Текст]"/>
      <dgm:spPr/>
      <dgm:t>
        <a:bodyPr/>
        <a:lstStyle/>
        <a:p>
          <a:r>
            <a:rPr lang="ru-RU" dirty="0"/>
            <a:t>сайт образовательного цента "Сириус", раздел </a:t>
          </a:r>
          <a:r>
            <a:rPr lang="ru-RU" dirty="0" err="1"/>
            <a:t>Лекториум</a:t>
          </a:r>
          <a:endParaRPr lang="ru-RU" dirty="0"/>
        </a:p>
      </dgm:t>
    </dgm:pt>
    <dgm:pt modelId="{2BF0222E-5A5C-4488-BCBA-A169F9DC4C7C}" type="parTrans" cxnId="{62B7D98F-C2B5-4C70-8886-CCF622250B61}">
      <dgm:prSet/>
      <dgm:spPr/>
      <dgm:t>
        <a:bodyPr/>
        <a:lstStyle/>
        <a:p>
          <a:endParaRPr lang="ru-RU"/>
        </a:p>
      </dgm:t>
    </dgm:pt>
    <dgm:pt modelId="{6D20B148-BB4A-4FE3-82B6-1D0073AF80FB}" type="sibTrans" cxnId="{62B7D98F-C2B5-4C70-8886-CCF622250B61}">
      <dgm:prSet/>
      <dgm:spPr/>
      <dgm:t>
        <a:bodyPr/>
        <a:lstStyle/>
        <a:p>
          <a:endParaRPr lang="ru-RU"/>
        </a:p>
      </dgm:t>
    </dgm:pt>
    <dgm:pt modelId="{E2EA0C52-8368-45C3-B580-60EDDC8FFA94}">
      <dgm:prSet phldrT="[Текст]"/>
      <dgm:spPr/>
      <dgm:t>
        <a:bodyPr/>
        <a:lstStyle/>
        <a:p>
          <a:r>
            <a:rPr lang="ru-RU"/>
            <a:t>образовательный портал "Инфоурок"</a:t>
          </a:r>
        </a:p>
      </dgm:t>
    </dgm:pt>
    <dgm:pt modelId="{3A9D5D73-7C31-4447-B808-07A31825FEB8}" type="parTrans" cxnId="{36FE79F5-D756-450A-BFF8-1083205AB74C}">
      <dgm:prSet/>
      <dgm:spPr/>
      <dgm:t>
        <a:bodyPr/>
        <a:lstStyle/>
        <a:p>
          <a:endParaRPr lang="ru-RU"/>
        </a:p>
      </dgm:t>
    </dgm:pt>
    <dgm:pt modelId="{D45FE769-CB2D-44A2-85C6-EF3600FB0FCE}" type="sibTrans" cxnId="{36FE79F5-D756-450A-BFF8-1083205AB74C}">
      <dgm:prSet/>
      <dgm:spPr/>
      <dgm:t>
        <a:bodyPr/>
        <a:lstStyle/>
        <a:p>
          <a:endParaRPr lang="ru-RU"/>
        </a:p>
      </dgm:t>
    </dgm:pt>
    <dgm:pt modelId="{B4883D58-EDC5-42E2-963E-E3CF9A521972}" type="pres">
      <dgm:prSet presAssocID="{F518E874-41E2-43FE-9EB8-8E34EF32A0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16529FF-4A9F-4812-9ED8-7F7B5465BAC2}" type="pres">
      <dgm:prSet presAssocID="{00963CAD-3B83-4ED0-A640-5C690951EE35}" presName="hierRoot1" presStyleCnt="0">
        <dgm:presLayoutVars>
          <dgm:hierBranch val="init"/>
        </dgm:presLayoutVars>
      </dgm:prSet>
      <dgm:spPr/>
    </dgm:pt>
    <dgm:pt modelId="{EA80A6D2-C5D5-4F44-846D-C6C3D1419570}" type="pres">
      <dgm:prSet presAssocID="{00963CAD-3B83-4ED0-A640-5C690951EE35}" presName="rootComposite1" presStyleCnt="0"/>
      <dgm:spPr/>
    </dgm:pt>
    <dgm:pt modelId="{B551DF5D-453B-4621-B76C-836B98E2E0E5}" type="pres">
      <dgm:prSet presAssocID="{00963CAD-3B83-4ED0-A640-5C690951EE3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8268E1-7597-48A6-A2DA-3FBD606EC34A}" type="pres">
      <dgm:prSet presAssocID="{00963CAD-3B83-4ED0-A640-5C690951EE3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0E4CE21-C5A1-4521-9846-17CF4D27285B}" type="pres">
      <dgm:prSet presAssocID="{00963CAD-3B83-4ED0-A640-5C690951EE35}" presName="hierChild2" presStyleCnt="0"/>
      <dgm:spPr/>
    </dgm:pt>
    <dgm:pt modelId="{A3628591-4307-476A-AE42-5E9B71E9F709}" type="pres">
      <dgm:prSet presAssocID="{215256E1-6DB2-49B3-A6A7-C6B6B6BAAD92}" presName="Name37" presStyleLbl="parChTrans1D2" presStyleIdx="0" presStyleCnt="4"/>
      <dgm:spPr/>
      <dgm:t>
        <a:bodyPr/>
        <a:lstStyle/>
        <a:p>
          <a:endParaRPr lang="ru-RU"/>
        </a:p>
      </dgm:t>
    </dgm:pt>
    <dgm:pt modelId="{C3C6971E-8DC7-4364-9990-C6DC39F3C30F}" type="pres">
      <dgm:prSet presAssocID="{CCE6DAB9-842E-4FB0-A5D5-254318D9479F}" presName="hierRoot2" presStyleCnt="0">
        <dgm:presLayoutVars>
          <dgm:hierBranch val="init"/>
        </dgm:presLayoutVars>
      </dgm:prSet>
      <dgm:spPr/>
    </dgm:pt>
    <dgm:pt modelId="{27610B03-523A-4BB3-87AD-B5570F894F1C}" type="pres">
      <dgm:prSet presAssocID="{CCE6DAB9-842E-4FB0-A5D5-254318D9479F}" presName="rootComposite" presStyleCnt="0"/>
      <dgm:spPr/>
    </dgm:pt>
    <dgm:pt modelId="{CFB4EB93-84D6-4466-9945-42263315C225}" type="pres">
      <dgm:prSet presAssocID="{CCE6DAB9-842E-4FB0-A5D5-254318D9479F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8EDDFA-A6A9-4EC6-88F2-E6A7BB45F936}" type="pres">
      <dgm:prSet presAssocID="{CCE6DAB9-842E-4FB0-A5D5-254318D9479F}" presName="rootConnector" presStyleLbl="node2" presStyleIdx="0" presStyleCnt="3"/>
      <dgm:spPr/>
      <dgm:t>
        <a:bodyPr/>
        <a:lstStyle/>
        <a:p>
          <a:endParaRPr lang="ru-RU"/>
        </a:p>
      </dgm:t>
    </dgm:pt>
    <dgm:pt modelId="{1A1CC16F-6B58-45E8-97BE-D824F70100CC}" type="pres">
      <dgm:prSet presAssocID="{CCE6DAB9-842E-4FB0-A5D5-254318D9479F}" presName="hierChild4" presStyleCnt="0"/>
      <dgm:spPr/>
    </dgm:pt>
    <dgm:pt modelId="{6CAD175C-0F60-4C64-9823-540FF7F9F2E5}" type="pres">
      <dgm:prSet presAssocID="{CCE6DAB9-842E-4FB0-A5D5-254318D9479F}" presName="hierChild5" presStyleCnt="0"/>
      <dgm:spPr/>
    </dgm:pt>
    <dgm:pt modelId="{186B0656-B0BC-48D0-A65F-1A8510750BBE}" type="pres">
      <dgm:prSet presAssocID="{2BF0222E-5A5C-4488-BCBA-A169F9DC4C7C}" presName="Name37" presStyleLbl="parChTrans1D2" presStyleIdx="1" presStyleCnt="4"/>
      <dgm:spPr/>
      <dgm:t>
        <a:bodyPr/>
        <a:lstStyle/>
        <a:p>
          <a:endParaRPr lang="ru-RU"/>
        </a:p>
      </dgm:t>
    </dgm:pt>
    <dgm:pt modelId="{E36F4497-A410-42C7-B3E5-659C895CC1ED}" type="pres">
      <dgm:prSet presAssocID="{16616D3C-75CC-43EE-B0DE-9A2C35AEFC55}" presName="hierRoot2" presStyleCnt="0">
        <dgm:presLayoutVars>
          <dgm:hierBranch val="init"/>
        </dgm:presLayoutVars>
      </dgm:prSet>
      <dgm:spPr/>
    </dgm:pt>
    <dgm:pt modelId="{B86A7219-B1ED-4A73-B035-6B0833C10713}" type="pres">
      <dgm:prSet presAssocID="{16616D3C-75CC-43EE-B0DE-9A2C35AEFC55}" presName="rootComposite" presStyleCnt="0"/>
      <dgm:spPr/>
    </dgm:pt>
    <dgm:pt modelId="{833C3AA8-F902-4C8B-874A-51D9C13C0CEF}" type="pres">
      <dgm:prSet presAssocID="{16616D3C-75CC-43EE-B0DE-9A2C35AEFC55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C48DE-90ED-454D-91AA-208A5BAE86A2}" type="pres">
      <dgm:prSet presAssocID="{16616D3C-75CC-43EE-B0DE-9A2C35AEFC55}" presName="rootConnector" presStyleLbl="node2" presStyleIdx="1" presStyleCnt="3"/>
      <dgm:spPr/>
      <dgm:t>
        <a:bodyPr/>
        <a:lstStyle/>
        <a:p>
          <a:endParaRPr lang="ru-RU"/>
        </a:p>
      </dgm:t>
    </dgm:pt>
    <dgm:pt modelId="{2EEF910F-952E-4653-8142-1CA166A77E42}" type="pres">
      <dgm:prSet presAssocID="{16616D3C-75CC-43EE-B0DE-9A2C35AEFC55}" presName="hierChild4" presStyleCnt="0"/>
      <dgm:spPr/>
    </dgm:pt>
    <dgm:pt modelId="{E38A6221-E744-4552-A74E-3B037C869131}" type="pres">
      <dgm:prSet presAssocID="{16616D3C-75CC-43EE-B0DE-9A2C35AEFC55}" presName="hierChild5" presStyleCnt="0"/>
      <dgm:spPr/>
    </dgm:pt>
    <dgm:pt modelId="{ACCA7F45-7526-4A6C-89C5-5E514B0758AD}" type="pres">
      <dgm:prSet presAssocID="{3A9D5D73-7C31-4447-B808-07A31825FEB8}" presName="Name37" presStyleLbl="parChTrans1D2" presStyleIdx="2" presStyleCnt="4"/>
      <dgm:spPr/>
      <dgm:t>
        <a:bodyPr/>
        <a:lstStyle/>
        <a:p>
          <a:endParaRPr lang="ru-RU"/>
        </a:p>
      </dgm:t>
    </dgm:pt>
    <dgm:pt modelId="{9273A806-D0A5-42D2-BF6A-0F3A0A621524}" type="pres">
      <dgm:prSet presAssocID="{E2EA0C52-8368-45C3-B580-60EDDC8FFA94}" presName="hierRoot2" presStyleCnt="0">
        <dgm:presLayoutVars>
          <dgm:hierBranch val="init"/>
        </dgm:presLayoutVars>
      </dgm:prSet>
      <dgm:spPr/>
    </dgm:pt>
    <dgm:pt modelId="{9F3B9E0D-CEC0-4496-9341-952682E747AE}" type="pres">
      <dgm:prSet presAssocID="{E2EA0C52-8368-45C3-B580-60EDDC8FFA94}" presName="rootComposite" presStyleCnt="0"/>
      <dgm:spPr/>
    </dgm:pt>
    <dgm:pt modelId="{5771D462-C41F-4727-B20C-420ED01B58D1}" type="pres">
      <dgm:prSet presAssocID="{E2EA0C52-8368-45C3-B580-60EDDC8FFA94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E50CF5-5FB0-45CC-B3FD-EF2C687C6CC8}" type="pres">
      <dgm:prSet presAssocID="{E2EA0C52-8368-45C3-B580-60EDDC8FFA94}" presName="rootConnector" presStyleLbl="node2" presStyleIdx="2" presStyleCnt="3"/>
      <dgm:spPr/>
      <dgm:t>
        <a:bodyPr/>
        <a:lstStyle/>
        <a:p>
          <a:endParaRPr lang="ru-RU"/>
        </a:p>
      </dgm:t>
    </dgm:pt>
    <dgm:pt modelId="{D0F721B3-03E1-4DA5-B698-516497173E67}" type="pres">
      <dgm:prSet presAssocID="{E2EA0C52-8368-45C3-B580-60EDDC8FFA94}" presName="hierChild4" presStyleCnt="0"/>
      <dgm:spPr/>
    </dgm:pt>
    <dgm:pt modelId="{05316209-285B-4BB3-952A-37410A2DF555}" type="pres">
      <dgm:prSet presAssocID="{E2EA0C52-8368-45C3-B580-60EDDC8FFA94}" presName="hierChild5" presStyleCnt="0"/>
      <dgm:spPr/>
    </dgm:pt>
    <dgm:pt modelId="{6F2B5A76-2363-4476-A678-FF8ECE20C0D6}" type="pres">
      <dgm:prSet presAssocID="{00963CAD-3B83-4ED0-A640-5C690951EE35}" presName="hierChild3" presStyleCnt="0"/>
      <dgm:spPr/>
    </dgm:pt>
    <dgm:pt modelId="{700B97D0-BBE7-46E0-BF48-6057499867DD}" type="pres">
      <dgm:prSet presAssocID="{BA180650-2AA6-4B18-8DE3-CFDB82852EFE}" presName="Name111" presStyleLbl="parChTrans1D2" presStyleIdx="3" presStyleCnt="4"/>
      <dgm:spPr/>
      <dgm:t>
        <a:bodyPr/>
        <a:lstStyle/>
        <a:p>
          <a:endParaRPr lang="ru-RU"/>
        </a:p>
      </dgm:t>
    </dgm:pt>
    <dgm:pt modelId="{BC4BAFE1-BA21-45F6-9C1E-903377F3E54C}" type="pres">
      <dgm:prSet presAssocID="{BABB743F-B71E-4075-86E9-48D9627F53C8}" presName="hierRoot3" presStyleCnt="0">
        <dgm:presLayoutVars>
          <dgm:hierBranch val="init"/>
        </dgm:presLayoutVars>
      </dgm:prSet>
      <dgm:spPr/>
    </dgm:pt>
    <dgm:pt modelId="{34401A8F-121E-478B-AE6C-291DA7788BB0}" type="pres">
      <dgm:prSet presAssocID="{BABB743F-B71E-4075-86E9-48D9627F53C8}" presName="rootComposite3" presStyleCnt="0"/>
      <dgm:spPr/>
    </dgm:pt>
    <dgm:pt modelId="{3188F9FF-DCDF-4A23-9035-5AB55A2A7151}" type="pres">
      <dgm:prSet presAssocID="{BABB743F-B71E-4075-86E9-48D9627F53C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6516B2-B7FB-43E3-91AF-4296D66AE56C}" type="pres">
      <dgm:prSet presAssocID="{BABB743F-B71E-4075-86E9-48D9627F53C8}" presName="rootConnector3" presStyleLbl="asst1" presStyleIdx="0" presStyleCnt="1"/>
      <dgm:spPr/>
      <dgm:t>
        <a:bodyPr/>
        <a:lstStyle/>
        <a:p>
          <a:endParaRPr lang="ru-RU"/>
        </a:p>
      </dgm:t>
    </dgm:pt>
    <dgm:pt modelId="{0F97D717-0FD3-4739-8463-C116D2C400CB}" type="pres">
      <dgm:prSet presAssocID="{BABB743F-B71E-4075-86E9-48D9627F53C8}" presName="hierChild6" presStyleCnt="0"/>
      <dgm:spPr/>
    </dgm:pt>
    <dgm:pt modelId="{CB23807E-74B3-45BD-8303-2D7693EB9D81}" type="pres">
      <dgm:prSet presAssocID="{BABB743F-B71E-4075-86E9-48D9627F53C8}" presName="hierChild7" presStyleCnt="0"/>
      <dgm:spPr/>
    </dgm:pt>
  </dgm:ptLst>
  <dgm:cxnLst>
    <dgm:cxn modelId="{43F2C2B7-F139-4A0E-BDCE-D3E6CDE4E705}" type="presOf" srcId="{CCE6DAB9-842E-4FB0-A5D5-254318D9479F}" destId="{CFB4EB93-84D6-4466-9945-42263315C225}" srcOrd="0" destOrd="0" presId="urn:microsoft.com/office/officeart/2005/8/layout/orgChart1"/>
    <dgm:cxn modelId="{C0F1F33B-31C9-4013-B886-00297B846BA8}" type="presOf" srcId="{CCE6DAB9-842E-4FB0-A5D5-254318D9479F}" destId="{738EDDFA-A6A9-4EC6-88F2-E6A7BB45F936}" srcOrd="1" destOrd="0" presId="urn:microsoft.com/office/officeart/2005/8/layout/orgChart1"/>
    <dgm:cxn modelId="{BE910BE0-6D0F-4865-BFDD-58D4391CB3B1}" type="presOf" srcId="{3A9D5D73-7C31-4447-B808-07A31825FEB8}" destId="{ACCA7F45-7526-4A6C-89C5-5E514B0758AD}" srcOrd="0" destOrd="0" presId="urn:microsoft.com/office/officeart/2005/8/layout/orgChart1"/>
    <dgm:cxn modelId="{62B7D98F-C2B5-4C70-8886-CCF622250B61}" srcId="{00963CAD-3B83-4ED0-A640-5C690951EE35}" destId="{16616D3C-75CC-43EE-B0DE-9A2C35AEFC55}" srcOrd="2" destOrd="0" parTransId="{2BF0222E-5A5C-4488-BCBA-A169F9DC4C7C}" sibTransId="{6D20B148-BB4A-4FE3-82B6-1D0073AF80FB}"/>
    <dgm:cxn modelId="{6F88AD49-9E6F-42AA-B09C-73A29B2E00DB}" type="presOf" srcId="{16616D3C-75CC-43EE-B0DE-9A2C35AEFC55}" destId="{833C3AA8-F902-4C8B-874A-51D9C13C0CEF}" srcOrd="0" destOrd="0" presId="urn:microsoft.com/office/officeart/2005/8/layout/orgChart1"/>
    <dgm:cxn modelId="{DE311F4B-78DC-47B1-A61C-31B58D7DC0A3}" type="presOf" srcId="{BA180650-2AA6-4B18-8DE3-CFDB82852EFE}" destId="{700B97D0-BBE7-46E0-BF48-6057499867DD}" srcOrd="0" destOrd="0" presId="urn:microsoft.com/office/officeart/2005/8/layout/orgChart1"/>
    <dgm:cxn modelId="{ED448558-1512-4D97-8A0F-AF5AEFDAD179}" type="presOf" srcId="{E2EA0C52-8368-45C3-B580-60EDDC8FFA94}" destId="{15E50CF5-5FB0-45CC-B3FD-EF2C687C6CC8}" srcOrd="1" destOrd="0" presId="urn:microsoft.com/office/officeart/2005/8/layout/orgChart1"/>
    <dgm:cxn modelId="{AA0F22E4-250F-4398-98FB-1CE430DE266F}" srcId="{00963CAD-3B83-4ED0-A640-5C690951EE35}" destId="{BABB743F-B71E-4075-86E9-48D9627F53C8}" srcOrd="0" destOrd="0" parTransId="{BA180650-2AA6-4B18-8DE3-CFDB82852EFE}" sibTransId="{13EC66CE-B9C6-4AA5-99FB-DBF27E157758}"/>
    <dgm:cxn modelId="{FCF5EFB2-4603-465B-8C91-EC9EA2166DC6}" type="presOf" srcId="{E2EA0C52-8368-45C3-B580-60EDDC8FFA94}" destId="{5771D462-C41F-4727-B20C-420ED01B58D1}" srcOrd="0" destOrd="0" presId="urn:microsoft.com/office/officeart/2005/8/layout/orgChart1"/>
    <dgm:cxn modelId="{07D5E242-CB98-4D60-83AF-6F99E6DB55D3}" type="presOf" srcId="{BABB743F-B71E-4075-86E9-48D9627F53C8}" destId="{3188F9FF-DCDF-4A23-9035-5AB55A2A7151}" srcOrd="0" destOrd="0" presId="urn:microsoft.com/office/officeart/2005/8/layout/orgChart1"/>
    <dgm:cxn modelId="{36FE79F5-D756-450A-BFF8-1083205AB74C}" srcId="{00963CAD-3B83-4ED0-A640-5C690951EE35}" destId="{E2EA0C52-8368-45C3-B580-60EDDC8FFA94}" srcOrd="3" destOrd="0" parTransId="{3A9D5D73-7C31-4447-B808-07A31825FEB8}" sibTransId="{D45FE769-CB2D-44A2-85C6-EF3600FB0FCE}"/>
    <dgm:cxn modelId="{C9EABE20-C189-4ED6-BA69-01F58CEDC57F}" srcId="{00963CAD-3B83-4ED0-A640-5C690951EE35}" destId="{CCE6DAB9-842E-4FB0-A5D5-254318D9479F}" srcOrd="1" destOrd="0" parTransId="{215256E1-6DB2-49B3-A6A7-C6B6B6BAAD92}" sibTransId="{DF6DAC4E-F618-4187-B1DB-A658B415F69A}"/>
    <dgm:cxn modelId="{AA0F5193-3DB0-4712-8090-EF5E8CE5F94E}" type="presOf" srcId="{2BF0222E-5A5C-4488-BCBA-A169F9DC4C7C}" destId="{186B0656-B0BC-48D0-A65F-1A8510750BBE}" srcOrd="0" destOrd="0" presId="urn:microsoft.com/office/officeart/2005/8/layout/orgChart1"/>
    <dgm:cxn modelId="{967638E3-B908-44AA-9452-0CF8D0309E04}" srcId="{F518E874-41E2-43FE-9EB8-8E34EF32A0C3}" destId="{00963CAD-3B83-4ED0-A640-5C690951EE35}" srcOrd="0" destOrd="0" parTransId="{0042DA10-7D61-47CD-94C0-327091A7392F}" sibTransId="{767A4B6D-29C2-4B92-8359-267C0EAC109F}"/>
    <dgm:cxn modelId="{A8C986C7-9BD1-45E4-93EB-A22D2A6D9328}" type="presOf" srcId="{00963CAD-3B83-4ED0-A640-5C690951EE35}" destId="{B551DF5D-453B-4621-B76C-836B98E2E0E5}" srcOrd="0" destOrd="0" presId="urn:microsoft.com/office/officeart/2005/8/layout/orgChart1"/>
    <dgm:cxn modelId="{AFB4FF79-3695-464A-82C8-CD330BD6D105}" type="presOf" srcId="{16616D3C-75CC-43EE-B0DE-9A2C35AEFC55}" destId="{E4AC48DE-90ED-454D-91AA-208A5BAE86A2}" srcOrd="1" destOrd="0" presId="urn:microsoft.com/office/officeart/2005/8/layout/orgChart1"/>
    <dgm:cxn modelId="{9098C5AB-B81B-4B09-80EE-99A61367D404}" type="presOf" srcId="{F518E874-41E2-43FE-9EB8-8E34EF32A0C3}" destId="{B4883D58-EDC5-42E2-963E-E3CF9A521972}" srcOrd="0" destOrd="0" presId="urn:microsoft.com/office/officeart/2005/8/layout/orgChart1"/>
    <dgm:cxn modelId="{8AB0DCF0-82A0-415E-80DB-E2DD93FD948E}" type="presOf" srcId="{215256E1-6DB2-49B3-A6A7-C6B6B6BAAD92}" destId="{A3628591-4307-476A-AE42-5E9B71E9F709}" srcOrd="0" destOrd="0" presId="urn:microsoft.com/office/officeart/2005/8/layout/orgChart1"/>
    <dgm:cxn modelId="{69DF7B12-34DE-4229-89BC-3C3BF470FB93}" type="presOf" srcId="{00963CAD-3B83-4ED0-A640-5C690951EE35}" destId="{3C8268E1-7597-48A6-A2DA-3FBD606EC34A}" srcOrd="1" destOrd="0" presId="urn:microsoft.com/office/officeart/2005/8/layout/orgChart1"/>
    <dgm:cxn modelId="{A823DA58-A2F2-4E38-BA53-F98782ED857F}" type="presOf" srcId="{BABB743F-B71E-4075-86E9-48D9627F53C8}" destId="{136516B2-B7FB-43E3-91AF-4296D66AE56C}" srcOrd="1" destOrd="0" presId="urn:microsoft.com/office/officeart/2005/8/layout/orgChart1"/>
    <dgm:cxn modelId="{8BC3C72B-C721-4835-8877-856151EDE063}" type="presParOf" srcId="{B4883D58-EDC5-42E2-963E-E3CF9A521972}" destId="{916529FF-4A9F-4812-9ED8-7F7B5465BAC2}" srcOrd="0" destOrd="0" presId="urn:microsoft.com/office/officeart/2005/8/layout/orgChart1"/>
    <dgm:cxn modelId="{B14B3C1E-D38C-40CC-B0AC-759DE7CD36B8}" type="presParOf" srcId="{916529FF-4A9F-4812-9ED8-7F7B5465BAC2}" destId="{EA80A6D2-C5D5-4F44-846D-C6C3D1419570}" srcOrd="0" destOrd="0" presId="urn:microsoft.com/office/officeart/2005/8/layout/orgChart1"/>
    <dgm:cxn modelId="{DCBFEB6F-932F-495A-A991-BB9E0BD78347}" type="presParOf" srcId="{EA80A6D2-C5D5-4F44-846D-C6C3D1419570}" destId="{B551DF5D-453B-4621-B76C-836B98E2E0E5}" srcOrd="0" destOrd="0" presId="urn:microsoft.com/office/officeart/2005/8/layout/orgChart1"/>
    <dgm:cxn modelId="{2B5961BF-F65B-4E41-81C1-2799795CAFFE}" type="presParOf" srcId="{EA80A6D2-C5D5-4F44-846D-C6C3D1419570}" destId="{3C8268E1-7597-48A6-A2DA-3FBD606EC34A}" srcOrd="1" destOrd="0" presId="urn:microsoft.com/office/officeart/2005/8/layout/orgChart1"/>
    <dgm:cxn modelId="{4B7B7F15-1B7F-4B3D-9CF3-3B6D45FBFF09}" type="presParOf" srcId="{916529FF-4A9F-4812-9ED8-7F7B5465BAC2}" destId="{E0E4CE21-C5A1-4521-9846-17CF4D27285B}" srcOrd="1" destOrd="0" presId="urn:microsoft.com/office/officeart/2005/8/layout/orgChart1"/>
    <dgm:cxn modelId="{B5705419-4BD4-4AB3-ACEB-A56D3B09C8BB}" type="presParOf" srcId="{E0E4CE21-C5A1-4521-9846-17CF4D27285B}" destId="{A3628591-4307-476A-AE42-5E9B71E9F709}" srcOrd="0" destOrd="0" presId="urn:microsoft.com/office/officeart/2005/8/layout/orgChart1"/>
    <dgm:cxn modelId="{AB7E4712-2E00-4B8E-8902-2775EE774F04}" type="presParOf" srcId="{E0E4CE21-C5A1-4521-9846-17CF4D27285B}" destId="{C3C6971E-8DC7-4364-9990-C6DC39F3C30F}" srcOrd="1" destOrd="0" presId="urn:microsoft.com/office/officeart/2005/8/layout/orgChart1"/>
    <dgm:cxn modelId="{777D29A9-C7F9-4D51-88D1-14CAFEE1ACD2}" type="presParOf" srcId="{C3C6971E-8DC7-4364-9990-C6DC39F3C30F}" destId="{27610B03-523A-4BB3-87AD-B5570F894F1C}" srcOrd="0" destOrd="0" presId="urn:microsoft.com/office/officeart/2005/8/layout/orgChart1"/>
    <dgm:cxn modelId="{E7B737AA-8F9A-4761-9C24-FA9820E0E85C}" type="presParOf" srcId="{27610B03-523A-4BB3-87AD-B5570F894F1C}" destId="{CFB4EB93-84D6-4466-9945-42263315C225}" srcOrd="0" destOrd="0" presId="urn:microsoft.com/office/officeart/2005/8/layout/orgChart1"/>
    <dgm:cxn modelId="{5BE949C4-B396-46DA-A86A-E24BF55394FD}" type="presParOf" srcId="{27610B03-523A-4BB3-87AD-B5570F894F1C}" destId="{738EDDFA-A6A9-4EC6-88F2-E6A7BB45F936}" srcOrd="1" destOrd="0" presId="urn:microsoft.com/office/officeart/2005/8/layout/orgChart1"/>
    <dgm:cxn modelId="{3FFAFA03-B60B-4446-B030-F7FB3A9B029D}" type="presParOf" srcId="{C3C6971E-8DC7-4364-9990-C6DC39F3C30F}" destId="{1A1CC16F-6B58-45E8-97BE-D824F70100CC}" srcOrd="1" destOrd="0" presId="urn:microsoft.com/office/officeart/2005/8/layout/orgChart1"/>
    <dgm:cxn modelId="{2EBC20BA-7536-4AD1-96F9-FFE6A0DE5DC6}" type="presParOf" srcId="{C3C6971E-8DC7-4364-9990-C6DC39F3C30F}" destId="{6CAD175C-0F60-4C64-9823-540FF7F9F2E5}" srcOrd="2" destOrd="0" presId="urn:microsoft.com/office/officeart/2005/8/layout/orgChart1"/>
    <dgm:cxn modelId="{246E4637-B7C4-444B-8830-6696CB66ED1B}" type="presParOf" srcId="{E0E4CE21-C5A1-4521-9846-17CF4D27285B}" destId="{186B0656-B0BC-48D0-A65F-1A8510750BBE}" srcOrd="2" destOrd="0" presId="urn:microsoft.com/office/officeart/2005/8/layout/orgChart1"/>
    <dgm:cxn modelId="{5DFCD4B6-3825-4142-AAD0-012D335EC8B8}" type="presParOf" srcId="{E0E4CE21-C5A1-4521-9846-17CF4D27285B}" destId="{E36F4497-A410-42C7-B3E5-659C895CC1ED}" srcOrd="3" destOrd="0" presId="urn:microsoft.com/office/officeart/2005/8/layout/orgChart1"/>
    <dgm:cxn modelId="{3AB4308E-CF09-4424-A778-0EC6DE894F35}" type="presParOf" srcId="{E36F4497-A410-42C7-B3E5-659C895CC1ED}" destId="{B86A7219-B1ED-4A73-B035-6B0833C10713}" srcOrd="0" destOrd="0" presId="urn:microsoft.com/office/officeart/2005/8/layout/orgChart1"/>
    <dgm:cxn modelId="{4FD236ED-4E1D-4FA5-89FA-0726F1950C2C}" type="presParOf" srcId="{B86A7219-B1ED-4A73-B035-6B0833C10713}" destId="{833C3AA8-F902-4C8B-874A-51D9C13C0CEF}" srcOrd="0" destOrd="0" presId="urn:microsoft.com/office/officeart/2005/8/layout/orgChart1"/>
    <dgm:cxn modelId="{BA0D0DCA-8D1F-44DD-B914-612855C00C20}" type="presParOf" srcId="{B86A7219-B1ED-4A73-B035-6B0833C10713}" destId="{E4AC48DE-90ED-454D-91AA-208A5BAE86A2}" srcOrd="1" destOrd="0" presId="urn:microsoft.com/office/officeart/2005/8/layout/orgChart1"/>
    <dgm:cxn modelId="{9624A562-DE02-47C9-BC0A-E4A6D784D47A}" type="presParOf" srcId="{E36F4497-A410-42C7-B3E5-659C895CC1ED}" destId="{2EEF910F-952E-4653-8142-1CA166A77E42}" srcOrd="1" destOrd="0" presId="urn:microsoft.com/office/officeart/2005/8/layout/orgChart1"/>
    <dgm:cxn modelId="{38FF0C84-78A1-41EA-BBA0-2C68F3DAB605}" type="presParOf" srcId="{E36F4497-A410-42C7-B3E5-659C895CC1ED}" destId="{E38A6221-E744-4552-A74E-3B037C869131}" srcOrd="2" destOrd="0" presId="urn:microsoft.com/office/officeart/2005/8/layout/orgChart1"/>
    <dgm:cxn modelId="{49A52E2E-CCDC-4B71-AF84-F6EEC16C24AE}" type="presParOf" srcId="{E0E4CE21-C5A1-4521-9846-17CF4D27285B}" destId="{ACCA7F45-7526-4A6C-89C5-5E514B0758AD}" srcOrd="4" destOrd="0" presId="urn:microsoft.com/office/officeart/2005/8/layout/orgChart1"/>
    <dgm:cxn modelId="{1B3D7199-9B37-4895-925E-AD9047C6586D}" type="presParOf" srcId="{E0E4CE21-C5A1-4521-9846-17CF4D27285B}" destId="{9273A806-D0A5-42D2-BF6A-0F3A0A621524}" srcOrd="5" destOrd="0" presId="urn:microsoft.com/office/officeart/2005/8/layout/orgChart1"/>
    <dgm:cxn modelId="{935058A5-E26A-4960-962B-69AB8FCD8F18}" type="presParOf" srcId="{9273A806-D0A5-42D2-BF6A-0F3A0A621524}" destId="{9F3B9E0D-CEC0-4496-9341-952682E747AE}" srcOrd="0" destOrd="0" presId="urn:microsoft.com/office/officeart/2005/8/layout/orgChart1"/>
    <dgm:cxn modelId="{D11B4B6B-0B8C-4976-9450-63881C70C231}" type="presParOf" srcId="{9F3B9E0D-CEC0-4496-9341-952682E747AE}" destId="{5771D462-C41F-4727-B20C-420ED01B58D1}" srcOrd="0" destOrd="0" presId="urn:microsoft.com/office/officeart/2005/8/layout/orgChart1"/>
    <dgm:cxn modelId="{206D7972-531D-4916-8EEA-8185C7395B59}" type="presParOf" srcId="{9F3B9E0D-CEC0-4496-9341-952682E747AE}" destId="{15E50CF5-5FB0-45CC-B3FD-EF2C687C6CC8}" srcOrd="1" destOrd="0" presId="urn:microsoft.com/office/officeart/2005/8/layout/orgChart1"/>
    <dgm:cxn modelId="{20E43289-E35A-490C-9598-F6A91212AB32}" type="presParOf" srcId="{9273A806-D0A5-42D2-BF6A-0F3A0A621524}" destId="{D0F721B3-03E1-4DA5-B698-516497173E67}" srcOrd="1" destOrd="0" presId="urn:microsoft.com/office/officeart/2005/8/layout/orgChart1"/>
    <dgm:cxn modelId="{8333A7FE-057A-4CB5-A7C9-ADDD85358308}" type="presParOf" srcId="{9273A806-D0A5-42D2-BF6A-0F3A0A621524}" destId="{05316209-285B-4BB3-952A-37410A2DF555}" srcOrd="2" destOrd="0" presId="urn:microsoft.com/office/officeart/2005/8/layout/orgChart1"/>
    <dgm:cxn modelId="{9A4268B3-7F43-4E46-83C1-6E774CE44A05}" type="presParOf" srcId="{916529FF-4A9F-4812-9ED8-7F7B5465BAC2}" destId="{6F2B5A76-2363-4476-A678-FF8ECE20C0D6}" srcOrd="2" destOrd="0" presId="urn:microsoft.com/office/officeart/2005/8/layout/orgChart1"/>
    <dgm:cxn modelId="{2B20DBDA-31A5-4F8B-8A00-1D7260519DA4}" type="presParOf" srcId="{6F2B5A76-2363-4476-A678-FF8ECE20C0D6}" destId="{700B97D0-BBE7-46E0-BF48-6057499867DD}" srcOrd="0" destOrd="0" presId="urn:microsoft.com/office/officeart/2005/8/layout/orgChart1"/>
    <dgm:cxn modelId="{F8C61155-EC7A-46DB-B2B5-0FE34211D1C1}" type="presParOf" srcId="{6F2B5A76-2363-4476-A678-FF8ECE20C0D6}" destId="{BC4BAFE1-BA21-45F6-9C1E-903377F3E54C}" srcOrd="1" destOrd="0" presId="urn:microsoft.com/office/officeart/2005/8/layout/orgChart1"/>
    <dgm:cxn modelId="{13363A6D-B00F-4536-B4F4-51E008197D83}" type="presParOf" srcId="{BC4BAFE1-BA21-45F6-9C1E-903377F3E54C}" destId="{34401A8F-121E-478B-AE6C-291DA7788BB0}" srcOrd="0" destOrd="0" presId="urn:microsoft.com/office/officeart/2005/8/layout/orgChart1"/>
    <dgm:cxn modelId="{6C6B7C3A-AB0A-4E78-A9F8-DBD021BDA2CA}" type="presParOf" srcId="{34401A8F-121E-478B-AE6C-291DA7788BB0}" destId="{3188F9FF-DCDF-4A23-9035-5AB55A2A7151}" srcOrd="0" destOrd="0" presId="urn:microsoft.com/office/officeart/2005/8/layout/orgChart1"/>
    <dgm:cxn modelId="{27880530-4169-4A89-962A-39BA821B371B}" type="presParOf" srcId="{34401A8F-121E-478B-AE6C-291DA7788BB0}" destId="{136516B2-B7FB-43E3-91AF-4296D66AE56C}" srcOrd="1" destOrd="0" presId="urn:microsoft.com/office/officeart/2005/8/layout/orgChart1"/>
    <dgm:cxn modelId="{66715C6B-F96B-497C-821B-8A01F726804F}" type="presParOf" srcId="{BC4BAFE1-BA21-45F6-9C1E-903377F3E54C}" destId="{0F97D717-0FD3-4739-8463-C116D2C400CB}" srcOrd="1" destOrd="0" presId="urn:microsoft.com/office/officeart/2005/8/layout/orgChart1"/>
    <dgm:cxn modelId="{1A8B1F86-24F4-4991-B3C9-0172BC00CE63}" type="presParOf" srcId="{BC4BAFE1-BA21-45F6-9C1E-903377F3E54C}" destId="{CB23807E-74B3-45BD-8303-2D7693EB9D8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A620A7-049E-4A49-AA09-EE15B4D050FE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E9FDB500-9C9B-4882-95EF-3BB6EE21951D}">
      <dgm:prSet phldrT="[Текст]"/>
      <dgm:spPr/>
      <dgm:t>
        <a:bodyPr/>
        <a:lstStyle/>
        <a:p>
          <a:r>
            <a:rPr lang="ru-RU"/>
            <a:t>с целью контролья уровня знаний </a:t>
          </a:r>
        </a:p>
      </dgm:t>
    </dgm:pt>
    <dgm:pt modelId="{4CDAE08A-BCAC-4F2B-8C7E-A9B1507856CA}" type="parTrans" cxnId="{AC45A7C7-24C0-470A-A987-95D30C95555E}">
      <dgm:prSet/>
      <dgm:spPr/>
      <dgm:t>
        <a:bodyPr/>
        <a:lstStyle/>
        <a:p>
          <a:endParaRPr lang="ru-RU"/>
        </a:p>
      </dgm:t>
    </dgm:pt>
    <dgm:pt modelId="{28DE1AD2-7DA6-4A33-8887-C858988931FD}" type="sibTrans" cxnId="{AC45A7C7-24C0-470A-A987-95D30C95555E}">
      <dgm:prSet/>
      <dgm:spPr/>
      <dgm:t>
        <a:bodyPr/>
        <a:lstStyle/>
        <a:p>
          <a:endParaRPr lang="ru-RU"/>
        </a:p>
      </dgm:t>
    </dgm:pt>
    <dgm:pt modelId="{73C99DAD-0797-438F-9509-6B87B0395FAF}" type="asst">
      <dgm:prSet phldrT="[Текст]"/>
      <dgm:spPr/>
      <dgm:t>
        <a:bodyPr/>
        <a:lstStyle/>
        <a:p>
          <a:r>
            <a:rPr lang="ru-RU"/>
            <a:t>используются</a:t>
          </a:r>
        </a:p>
      </dgm:t>
    </dgm:pt>
    <dgm:pt modelId="{3A9C9793-2083-4631-B5FE-775BD606A3B0}" type="parTrans" cxnId="{C0880773-21E6-4A54-B87D-8BB12AA6FBFB}">
      <dgm:prSet/>
      <dgm:spPr/>
      <dgm:t>
        <a:bodyPr/>
        <a:lstStyle/>
        <a:p>
          <a:endParaRPr lang="ru-RU"/>
        </a:p>
      </dgm:t>
    </dgm:pt>
    <dgm:pt modelId="{0198FEF0-4A95-4D62-8986-100BC3BCA90D}" type="sibTrans" cxnId="{C0880773-21E6-4A54-B87D-8BB12AA6FBFB}">
      <dgm:prSet/>
      <dgm:spPr/>
      <dgm:t>
        <a:bodyPr/>
        <a:lstStyle/>
        <a:p>
          <a:endParaRPr lang="ru-RU"/>
        </a:p>
      </dgm:t>
    </dgm:pt>
    <dgm:pt modelId="{4B8F8FEB-FC51-47F6-AAFA-DA0D9077E686}">
      <dgm:prSet phldrT="[Текст]"/>
      <dgm:spPr/>
      <dgm:t>
        <a:bodyPr/>
        <a:lstStyle/>
        <a:p>
          <a:r>
            <a:rPr lang="ru-RU"/>
            <a:t>тестовая система онлайн - школы "Фоксфорд"</a:t>
          </a:r>
        </a:p>
      </dgm:t>
    </dgm:pt>
    <dgm:pt modelId="{F7654B8D-9B5C-4E0B-B05B-972FCB8066FC}" type="parTrans" cxnId="{4A79D053-7C7F-40FA-94E9-96E391473C54}">
      <dgm:prSet/>
      <dgm:spPr/>
      <dgm:t>
        <a:bodyPr/>
        <a:lstStyle/>
        <a:p>
          <a:endParaRPr lang="ru-RU"/>
        </a:p>
      </dgm:t>
    </dgm:pt>
    <dgm:pt modelId="{2D10365C-7962-45BB-ADC7-039EF24B5D87}" type="sibTrans" cxnId="{4A79D053-7C7F-40FA-94E9-96E391473C54}">
      <dgm:prSet/>
      <dgm:spPr/>
      <dgm:t>
        <a:bodyPr/>
        <a:lstStyle/>
        <a:p>
          <a:endParaRPr lang="ru-RU"/>
        </a:p>
      </dgm:t>
    </dgm:pt>
    <dgm:pt modelId="{4490C168-1410-4E27-B419-CE45BE8F21A8}">
      <dgm:prSet phldrT="[Текст]"/>
      <dgm:spPr/>
      <dgm:t>
        <a:bodyPr/>
        <a:lstStyle/>
        <a:p>
          <a:r>
            <a:rPr lang="ru-RU"/>
            <a:t>тестовая система сервеса "Решу ЕГЭ"</a:t>
          </a:r>
        </a:p>
      </dgm:t>
    </dgm:pt>
    <dgm:pt modelId="{62690616-7C71-40A5-8E57-7244AED92791}" type="parTrans" cxnId="{5787F19A-6186-4567-86BF-833DD2105C56}">
      <dgm:prSet/>
      <dgm:spPr/>
      <dgm:t>
        <a:bodyPr/>
        <a:lstStyle/>
        <a:p>
          <a:endParaRPr lang="ru-RU"/>
        </a:p>
      </dgm:t>
    </dgm:pt>
    <dgm:pt modelId="{CBA14362-E097-4895-87F3-E4F726C483F5}" type="sibTrans" cxnId="{5787F19A-6186-4567-86BF-833DD2105C56}">
      <dgm:prSet/>
      <dgm:spPr/>
      <dgm:t>
        <a:bodyPr/>
        <a:lstStyle/>
        <a:p>
          <a:endParaRPr lang="ru-RU"/>
        </a:p>
      </dgm:t>
    </dgm:pt>
    <dgm:pt modelId="{9CBD0FE5-BF4F-4C3E-B4E7-599757A21F56}">
      <dgm:prSet phldrT="[Текст]"/>
      <dgm:spPr/>
      <dgm:t>
        <a:bodyPr/>
        <a:lstStyle/>
        <a:p>
          <a:r>
            <a:rPr lang="ru-RU"/>
            <a:t>система авторских тестов в </a:t>
          </a:r>
          <a:r>
            <a:rPr lang="en-US"/>
            <a:t>Google</a:t>
          </a:r>
          <a:r>
            <a:rPr lang="ru-RU"/>
            <a:t>- формах</a:t>
          </a:r>
        </a:p>
      </dgm:t>
    </dgm:pt>
    <dgm:pt modelId="{3E31DF71-3400-4F43-B8D9-DF2F8684BCE7}" type="parTrans" cxnId="{A91F0A9F-41B5-4456-8B3C-FDFBC5C75DC2}">
      <dgm:prSet/>
      <dgm:spPr/>
      <dgm:t>
        <a:bodyPr/>
        <a:lstStyle/>
        <a:p>
          <a:endParaRPr lang="ru-RU"/>
        </a:p>
      </dgm:t>
    </dgm:pt>
    <dgm:pt modelId="{05B48323-2D87-4847-AB91-503DA6CB5039}" type="sibTrans" cxnId="{A91F0A9F-41B5-4456-8B3C-FDFBC5C75DC2}">
      <dgm:prSet/>
      <dgm:spPr/>
      <dgm:t>
        <a:bodyPr/>
        <a:lstStyle/>
        <a:p>
          <a:endParaRPr lang="ru-RU"/>
        </a:p>
      </dgm:t>
    </dgm:pt>
    <dgm:pt modelId="{04B38E41-5D22-443B-89CF-671415D93DC1}">
      <dgm:prSet/>
      <dgm:spPr/>
      <dgm:t>
        <a:bodyPr/>
        <a:lstStyle/>
        <a:p>
          <a:r>
            <a:rPr lang="ru-RU"/>
            <a:t>портал дистанционного обучения гимназии</a:t>
          </a:r>
        </a:p>
      </dgm:t>
    </dgm:pt>
    <dgm:pt modelId="{AB5AB6C0-A96F-46F0-A1D8-3CB0FB949B7C}" type="parTrans" cxnId="{D03E9D18-C42D-42DE-8BC8-480C3F615611}">
      <dgm:prSet/>
      <dgm:spPr/>
      <dgm:t>
        <a:bodyPr/>
        <a:lstStyle/>
        <a:p>
          <a:endParaRPr lang="ru-RU"/>
        </a:p>
      </dgm:t>
    </dgm:pt>
    <dgm:pt modelId="{30C4C3E9-2FEF-4D9E-AFB8-A2C0D926E588}" type="sibTrans" cxnId="{D03E9D18-C42D-42DE-8BC8-480C3F615611}">
      <dgm:prSet/>
      <dgm:spPr/>
      <dgm:t>
        <a:bodyPr/>
        <a:lstStyle/>
        <a:p>
          <a:endParaRPr lang="ru-RU"/>
        </a:p>
      </dgm:t>
    </dgm:pt>
    <dgm:pt modelId="{1728266D-6620-4FAB-A012-AD22225F4294}" type="pres">
      <dgm:prSet presAssocID="{02A620A7-049E-4A49-AA09-EE15B4D050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93A26B1-85C3-4F2D-BD79-1CCDA237201F}" type="pres">
      <dgm:prSet presAssocID="{E9FDB500-9C9B-4882-95EF-3BB6EE21951D}" presName="hierRoot1" presStyleCnt="0">
        <dgm:presLayoutVars>
          <dgm:hierBranch val="init"/>
        </dgm:presLayoutVars>
      </dgm:prSet>
      <dgm:spPr/>
    </dgm:pt>
    <dgm:pt modelId="{E852CBC2-53D7-4567-8241-5D020B2E7D2D}" type="pres">
      <dgm:prSet presAssocID="{E9FDB500-9C9B-4882-95EF-3BB6EE21951D}" presName="rootComposite1" presStyleCnt="0"/>
      <dgm:spPr/>
    </dgm:pt>
    <dgm:pt modelId="{D582E987-56D5-42BC-ABA0-3D7BCE41D93D}" type="pres">
      <dgm:prSet presAssocID="{E9FDB500-9C9B-4882-95EF-3BB6EE21951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C2536E-6106-421D-BFEB-FEB4302A7C9A}" type="pres">
      <dgm:prSet presAssocID="{E9FDB500-9C9B-4882-95EF-3BB6EE21951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B35733B-4D8C-4BB2-A6C3-8656BCEA9C82}" type="pres">
      <dgm:prSet presAssocID="{E9FDB500-9C9B-4882-95EF-3BB6EE21951D}" presName="hierChild2" presStyleCnt="0"/>
      <dgm:spPr/>
    </dgm:pt>
    <dgm:pt modelId="{2EC05A4A-3466-4819-8730-A373D2BB141F}" type="pres">
      <dgm:prSet presAssocID="{F7654B8D-9B5C-4E0B-B05B-972FCB8066FC}" presName="Name37" presStyleLbl="parChTrans1D2" presStyleIdx="0" presStyleCnt="5"/>
      <dgm:spPr/>
      <dgm:t>
        <a:bodyPr/>
        <a:lstStyle/>
        <a:p>
          <a:endParaRPr lang="ru-RU"/>
        </a:p>
      </dgm:t>
    </dgm:pt>
    <dgm:pt modelId="{79F901A9-4220-43A6-A648-9D94470D55B4}" type="pres">
      <dgm:prSet presAssocID="{4B8F8FEB-FC51-47F6-AAFA-DA0D9077E686}" presName="hierRoot2" presStyleCnt="0">
        <dgm:presLayoutVars>
          <dgm:hierBranch val="init"/>
        </dgm:presLayoutVars>
      </dgm:prSet>
      <dgm:spPr/>
    </dgm:pt>
    <dgm:pt modelId="{F2510FDE-BBDD-4A87-9949-3ABC3A58D2F9}" type="pres">
      <dgm:prSet presAssocID="{4B8F8FEB-FC51-47F6-AAFA-DA0D9077E686}" presName="rootComposite" presStyleCnt="0"/>
      <dgm:spPr/>
    </dgm:pt>
    <dgm:pt modelId="{D5FA46B4-6299-4084-A459-5C5707E74EFC}" type="pres">
      <dgm:prSet presAssocID="{4B8F8FEB-FC51-47F6-AAFA-DA0D9077E686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A89DFE-4026-4B00-9873-63EA4DC76A6E}" type="pres">
      <dgm:prSet presAssocID="{4B8F8FEB-FC51-47F6-AAFA-DA0D9077E686}" presName="rootConnector" presStyleLbl="node2" presStyleIdx="0" presStyleCnt="4"/>
      <dgm:spPr/>
      <dgm:t>
        <a:bodyPr/>
        <a:lstStyle/>
        <a:p>
          <a:endParaRPr lang="ru-RU"/>
        </a:p>
      </dgm:t>
    </dgm:pt>
    <dgm:pt modelId="{BA73538E-04F5-4574-85A6-1B39A6F198D0}" type="pres">
      <dgm:prSet presAssocID="{4B8F8FEB-FC51-47F6-AAFA-DA0D9077E686}" presName="hierChild4" presStyleCnt="0"/>
      <dgm:spPr/>
    </dgm:pt>
    <dgm:pt modelId="{7DEC2E87-BA63-41BF-B45C-39A6DED238EE}" type="pres">
      <dgm:prSet presAssocID="{4B8F8FEB-FC51-47F6-AAFA-DA0D9077E686}" presName="hierChild5" presStyleCnt="0"/>
      <dgm:spPr/>
    </dgm:pt>
    <dgm:pt modelId="{4CA59ED5-32A6-45DC-BBEF-E5BC5257DF18}" type="pres">
      <dgm:prSet presAssocID="{62690616-7C71-40A5-8E57-7244AED92791}" presName="Name37" presStyleLbl="parChTrans1D2" presStyleIdx="1" presStyleCnt="5"/>
      <dgm:spPr/>
      <dgm:t>
        <a:bodyPr/>
        <a:lstStyle/>
        <a:p>
          <a:endParaRPr lang="ru-RU"/>
        </a:p>
      </dgm:t>
    </dgm:pt>
    <dgm:pt modelId="{67760ED7-E25A-4888-8F01-943B00A0493E}" type="pres">
      <dgm:prSet presAssocID="{4490C168-1410-4E27-B419-CE45BE8F21A8}" presName="hierRoot2" presStyleCnt="0">
        <dgm:presLayoutVars>
          <dgm:hierBranch val="init"/>
        </dgm:presLayoutVars>
      </dgm:prSet>
      <dgm:spPr/>
    </dgm:pt>
    <dgm:pt modelId="{B01EE7B7-A5F0-45B2-9A69-9DAFC6B6E84B}" type="pres">
      <dgm:prSet presAssocID="{4490C168-1410-4E27-B419-CE45BE8F21A8}" presName="rootComposite" presStyleCnt="0"/>
      <dgm:spPr/>
    </dgm:pt>
    <dgm:pt modelId="{F99D2374-32A8-495C-8FE1-3AACB886C180}" type="pres">
      <dgm:prSet presAssocID="{4490C168-1410-4E27-B419-CE45BE8F21A8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844F53-7F29-49A7-881F-ED429A7821CD}" type="pres">
      <dgm:prSet presAssocID="{4490C168-1410-4E27-B419-CE45BE8F21A8}" presName="rootConnector" presStyleLbl="node2" presStyleIdx="1" presStyleCnt="4"/>
      <dgm:spPr/>
      <dgm:t>
        <a:bodyPr/>
        <a:lstStyle/>
        <a:p>
          <a:endParaRPr lang="ru-RU"/>
        </a:p>
      </dgm:t>
    </dgm:pt>
    <dgm:pt modelId="{469763CC-40A2-40C5-9285-5F5A472AAC92}" type="pres">
      <dgm:prSet presAssocID="{4490C168-1410-4E27-B419-CE45BE8F21A8}" presName="hierChild4" presStyleCnt="0"/>
      <dgm:spPr/>
    </dgm:pt>
    <dgm:pt modelId="{B3D40FFB-23EE-4705-952F-DAC53EBCACE8}" type="pres">
      <dgm:prSet presAssocID="{4490C168-1410-4E27-B419-CE45BE8F21A8}" presName="hierChild5" presStyleCnt="0"/>
      <dgm:spPr/>
    </dgm:pt>
    <dgm:pt modelId="{6D0D4A5A-D04E-4B38-90CE-590571B142C9}" type="pres">
      <dgm:prSet presAssocID="{3E31DF71-3400-4F43-B8D9-DF2F8684BCE7}" presName="Name37" presStyleLbl="parChTrans1D2" presStyleIdx="2" presStyleCnt="5"/>
      <dgm:spPr/>
      <dgm:t>
        <a:bodyPr/>
        <a:lstStyle/>
        <a:p>
          <a:endParaRPr lang="ru-RU"/>
        </a:p>
      </dgm:t>
    </dgm:pt>
    <dgm:pt modelId="{6AAF2A5D-5E1B-40BD-B9B0-29A4241B041C}" type="pres">
      <dgm:prSet presAssocID="{9CBD0FE5-BF4F-4C3E-B4E7-599757A21F56}" presName="hierRoot2" presStyleCnt="0">
        <dgm:presLayoutVars>
          <dgm:hierBranch val="init"/>
        </dgm:presLayoutVars>
      </dgm:prSet>
      <dgm:spPr/>
    </dgm:pt>
    <dgm:pt modelId="{C9C7985F-C033-4191-846A-1EF298B2E823}" type="pres">
      <dgm:prSet presAssocID="{9CBD0FE5-BF4F-4C3E-B4E7-599757A21F56}" presName="rootComposite" presStyleCnt="0"/>
      <dgm:spPr/>
    </dgm:pt>
    <dgm:pt modelId="{C9B313BA-4661-4B5C-89F8-C7500C095F16}" type="pres">
      <dgm:prSet presAssocID="{9CBD0FE5-BF4F-4C3E-B4E7-599757A21F56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F9704C-AA57-48BF-87E1-408215EE72ED}" type="pres">
      <dgm:prSet presAssocID="{9CBD0FE5-BF4F-4C3E-B4E7-599757A21F56}" presName="rootConnector" presStyleLbl="node2" presStyleIdx="2" presStyleCnt="4"/>
      <dgm:spPr/>
      <dgm:t>
        <a:bodyPr/>
        <a:lstStyle/>
        <a:p>
          <a:endParaRPr lang="ru-RU"/>
        </a:p>
      </dgm:t>
    </dgm:pt>
    <dgm:pt modelId="{B9367366-3385-43D7-9C67-355A6EB87960}" type="pres">
      <dgm:prSet presAssocID="{9CBD0FE5-BF4F-4C3E-B4E7-599757A21F56}" presName="hierChild4" presStyleCnt="0"/>
      <dgm:spPr/>
    </dgm:pt>
    <dgm:pt modelId="{10319432-3D0D-4999-A077-2882BC9673FB}" type="pres">
      <dgm:prSet presAssocID="{9CBD0FE5-BF4F-4C3E-B4E7-599757A21F56}" presName="hierChild5" presStyleCnt="0"/>
      <dgm:spPr/>
    </dgm:pt>
    <dgm:pt modelId="{C93F43C7-AC42-4197-BEBE-D0714560A5A9}" type="pres">
      <dgm:prSet presAssocID="{AB5AB6C0-A96F-46F0-A1D8-3CB0FB949B7C}" presName="Name37" presStyleLbl="parChTrans1D2" presStyleIdx="3" presStyleCnt="5"/>
      <dgm:spPr/>
      <dgm:t>
        <a:bodyPr/>
        <a:lstStyle/>
        <a:p>
          <a:endParaRPr lang="ru-RU"/>
        </a:p>
      </dgm:t>
    </dgm:pt>
    <dgm:pt modelId="{088F381C-389D-4D25-8362-D793695AAB9D}" type="pres">
      <dgm:prSet presAssocID="{04B38E41-5D22-443B-89CF-671415D93DC1}" presName="hierRoot2" presStyleCnt="0">
        <dgm:presLayoutVars>
          <dgm:hierBranch val="init"/>
        </dgm:presLayoutVars>
      </dgm:prSet>
      <dgm:spPr/>
    </dgm:pt>
    <dgm:pt modelId="{63CBFBEE-D6BB-4F1A-A9FE-9F16B4A470B5}" type="pres">
      <dgm:prSet presAssocID="{04B38E41-5D22-443B-89CF-671415D93DC1}" presName="rootComposite" presStyleCnt="0"/>
      <dgm:spPr/>
    </dgm:pt>
    <dgm:pt modelId="{83977BB1-B5EA-400E-9CCA-3693E4C4C73B}" type="pres">
      <dgm:prSet presAssocID="{04B38E41-5D22-443B-89CF-671415D93DC1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DD6405-563C-4346-81C7-9F32B420467F}" type="pres">
      <dgm:prSet presAssocID="{04B38E41-5D22-443B-89CF-671415D93DC1}" presName="rootConnector" presStyleLbl="node2" presStyleIdx="3" presStyleCnt="4"/>
      <dgm:spPr/>
      <dgm:t>
        <a:bodyPr/>
        <a:lstStyle/>
        <a:p>
          <a:endParaRPr lang="ru-RU"/>
        </a:p>
      </dgm:t>
    </dgm:pt>
    <dgm:pt modelId="{BB637030-913A-4EF7-A049-D36F2AAADC27}" type="pres">
      <dgm:prSet presAssocID="{04B38E41-5D22-443B-89CF-671415D93DC1}" presName="hierChild4" presStyleCnt="0"/>
      <dgm:spPr/>
    </dgm:pt>
    <dgm:pt modelId="{D89EDA13-8FAF-4885-B9AC-74A2E1723D40}" type="pres">
      <dgm:prSet presAssocID="{04B38E41-5D22-443B-89CF-671415D93DC1}" presName="hierChild5" presStyleCnt="0"/>
      <dgm:spPr/>
    </dgm:pt>
    <dgm:pt modelId="{73919BC5-62F2-4F1F-B86C-912F619F0938}" type="pres">
      <dgm:prSet presAssocID="{E9FDB500-9C9B-4882-95EF-3BB6EE21951D}" presName="hierChild3" presStyleCnt="0"/>
      <dgm:spPr/>
    </dgm:pt>
    <dgm:pt modelId="{C92407FD-E87E-45B8-B874-A9CF100ED490}" type="pres">
      <dgm:prSet presAssocID="{3A9C9793-2083-4631-B5FE-775BD606A3B0}" presName="Name111" presStyleLbl="parChTrans1D2" presStyleIdx="4" presStyleCnt="5"/>
      <dgm:spPr/>
      <dgm:t>
        <a:bodyPr/>
        <a:lstStyle/>
        <a:p>
          <a:endParaRPr lang="ru-RU"/>
        </a:p>
      </dgm:t>
    </dgm:pt>
    <dgm:pt modelId="{C1902924-4CBA-4331-8D07-E6EBAF92A45A}" type="pres">
      <dgm:prSet presAssocID="{73C99DAD-0797-438F-9509-6B87B0395FAF}" presName="hierRoot3" presStyleCnt="0">
        <dgm:presLayoutVars>
          <dgm:hierBranch val="init"/>
        </dgm:presLayoutVars>
      </dgm:prSet>
      <dgm:spPr/>
    </dgm:pt>
    <dgm:pt modelId="{1F279035-D193-4438-930C-C31FD4A737FB}" type="pres">
      <dgm:prSet presAssocID="{73C99DAD-0797-438F-9509-6B87B0395FAF}" presName="rootComposite3" presStyleCnt="0"/>
      <dgm:spPr/>
    </dgm:pt>
    <dgm:pt modelId="{1DE0C43F-9062-473F-8CB7-B4D4D34C85F5}" type="pres">
      <dgm:prSet presAssocID="{73C99DAD-0797-438F-9509-6B87B0395FAF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5380EE-2AA7-4906-81EF-0EE1B9BCC6BF}" type="pres">
      <dgm:prSet presAssocID="{73C99DAD-0797-438F-9509-6B87B0395FAF}" presName="rootConnector3" presStyleLbl="asst1" presStyleIdx="0" presStyleCnt="1"/>
      <dgm:spPr/>
      <dgm:t>
        <a:bodyPr/>
        <a:lstStyle/>
        <a:p>
          <a:endParaRPr lang="ru-RU"/>
        </a:p>
      </dgm:t>
    </dgm:pt>
    <dgm:pt modelId="{86080E3E-E81E-4F4D-9046-F03ED9B7C71F}" type="pres">
      <dgm:prSet presAssocID="{73C99DAD-0797-438F-9509-6B87B0395FAF}" presName="hierChild6" presStyleCnt="0"/>
      <dgm:spPr/>
    </dgm:pt>
    <dgm:pt modelId="{580E2E0A-F803-483E-AB04-7FB94B1CE6FD}" type="pres">
      <dgm:prSet presAssocID="{73C99DAD-0797-438F-9509-6B87B0395FAF}" presName="hierChild7" presStyleCnt="0"/>
      <dgm:spPr/>
    </dgm:pt>
  </dgm:ptLst>
  <dgm:cxnLst>
    <dgm:cxn modelId="{2B41A24A-7B5A-4284-B5CF-E4BA0B2E2788}" type="presOf" srcId="{73C99DAD-0797-438F-9509-6B87B0395FAF}" destId="{1DE0C43F-9062-473F-8CB7-B4D4D34C85F5}" srcOrd="0" destOrd="0" presId="urn:microsoft.com/office/officeart/2005/8/layout/orgChart1"/>
    <dgm:cxn modelId="{51C18FDD-F2AD-46A2-BD90-13C41B54E53D}" type="presOf" srcId="{3A9C9793-2083-4631-B5FE-775BD606A3B0}" destId="{C92407FD-E87E-45B8-B874-A9CF100ED490}" srcOrd="0" destOrd="0" presId="urn:microsoft.com/office/officeart/2005/8/layout/orgChart1"/>
    <dgm:cxn modelId="{94CEF592-1D17-4A22-BFF0-84AA4C52FAE4}" type="presOf" srcId="{E9FDB500-9C9B-4882-95EF-3BB6EE21951D}" destId="{D582E987-56D5-42BC-ABA0-3D7BCE41D93D}" srcOrd="0" destOrd="0" presId="urn:microsoft.com/office/officeart/2005/8/layout/orgChart1"/>
    <dgm:cxn modelId="{0D2D2F06-B96C-482B-AC6D-16024092B993}" type="presOf" srcId="{4490C168-1410-4E27-B419-CE45BE8F21A8}" destId="{F99D2374-32A8-495C-8FE1-3AACB886C180}" srcOrd="0" destOrd="0" presId="urn:microsoft.com/office/officeart/2005/8/layout/orgChart1"/>
    <dgm:cxn modelId="{7D6D7A21-D6B8-4BC2-85DE-558B6E1FD38E}" type="presOf" srcId="{9CBD0FE5-BF4F-4C3E-B4E7-599757A21F56}" destId="{2BF9704C-AA57-48BF-87E1-408215EE72ED}" srcOrd="1" destOrd="0" presId="urn:microsoft.com/office/officeart/2005/8/layout/orgChart1"/>
    <dgm:cxn modelId="{00A121EE-1F01-44EE-9F85-5E31AD77A87E}" type="presOf" srcId="{04B38E41-5D22-443B-89CF-671415D93DC1}" destId="{94DD6405-563C-4346-81C7-9F32B420467F}" srcOrd="1" destOrd="0" presId="urn:microsoft.com/office/officeart/2005/8/layout/orgChart1"/>
    <dgm:cxn modelId="{1B1A32C2-A917-4460-A214-27F7D9C03C34}" type="presOf" srcId="{73C99DAD-0797-438F-9509-6B87B0395FAF}" destId="{7F5380EE-2AA7-4906-81EF-0EE1B9BCC6BF}" srcOrd="1" destOrd="0" presId="urn:microsoft.com/office/officeart/2005/8/layout/orgChart1"/>
    <dgm:cxn modelId="{D97F6CE7-4F86-4105-A972-E027E7997205}" type="presOf" srcId="{AB5AB6C0-A96F-46F0-A1D8-3CB0FB949B7C}" destId="{C93F43C7-AC42-4197-BEBE-D0714560A5A9}" srcOrd="0" destOrd="0" presId="urn:microsoft.com/office/officeart/2005/8/layout/orgChart1"/>
    <dgm:cxn modelId="{AC45A7C7-24C0-470A-A987-95D30C95555E}" srcId="{02A620A7-049E-4A49-AA09-EE15B4D050FE}" destId="{E9FDB500-9C9B-4882-95EF-3BB6EE21951D}" srcOrd="0" destOrd="0" parTransId="{4CDAE08A-BCAC-4F2B-8C7E-A9B1507856CA}" sibTransId="{28DE1AD2-7DA6-4A33-8887-C858988931FD}"/>
    <dgm:cxn modelId="{C0880773-21E6-4A54-B87D-8BB12AA6FBFB}" srcId="{E9FDB500-9C9B-4882-95EF-3BB6EE21951D}" destId="{73C99DAD-0797-438F-9509-6B87B0395FAF}" srcOrd="0" destOrd="0" parTransId="{3A9C9793-2083-4631-B5FE-775BD606A3B0}" sibTransId="{0198FEF0-4A95-4D62-8986-100BC3BCA90D}"/>
    <dgm:cxn modelId="{C208E619-225A-4719-B946-FE392ABBC1AA}" type="presOf" srcId="{9CBD0FE5-BF4F-4C3E-B4E7-599757A21F56}" destId="{C9B313BA-4661-4B5C-89F8-C7500C095F16}" srcOrd="0" destOrd="0" presId="urn:microsoft.com/office/officeart/2005/8/layout/orgChart1"/>
    <dgm:cxn modelId="{A613210A-0D1D-4373-A510-10E9787AEB49}" type="presOf" srcId="{4490C168-1410-4E27-B419-CE45BE8F21A8}" destId="{38844F53-7F29-49A7-881F-ED429A7821CD}" srcOrd="1" destOrd="0" presId="urn:microsoft.com/office/officeart/2005/8/layout/orgChart1"/>
    <dgm:cxn modelId="{37803B70-00A5-495A-BE2E-AF3E9B2DC333}" type="presOf" srcId="{04B38E41-5D22-443B-89CF-671415D93DC1}" destId="{83977BB1-B5EA-400E-9CCA-3693E4C4C73B}" srcOrd="0" destOrd="0" presId="urn:microsoft.com/office/officeart/2005/8/layout/orgChart1"/>
    <dgm:cxn modelId="{A91F0A9F-41B5-4456-8B3C-FDFBC5C75DC2}" srcId="{E9FDB500-9C9B-4882-95EF-3BB6EE21951D}" destId="{9CBD0FE5-BF4F-4C3E-B4E7-599757A21F56}" srcOrd="3" destOrd="0" parTransId="{3E31DF71-3400-4F43-B8D9-DF2F8684BCE7}" sibTransId="{05B48323-2D87-4847-AB91-503DA6CB5039}"/>
    <dgm:cxn modelId="{FD844076-00DF-417D-A843-C4AD680924AB}" type="presOf" srcId="{02A620A7-049E-4A49-AA09-EE15B4D050FE}" destId="{1728266D-6620-4FAB-A012-AD22225F4294}" srcOrd="0" destOrd="0" presId="urn:microsoft.com/office/officeart/2005/8/layout/orgChart1"/>
    <dgm:cxn modelId="{4A79D053-7C7F-40FA-94E9-96E391473C54}" srcId="{E9FDB500-9C9B-4882-95EF-3BB6EE21951D}" destId="{4B8F8FEB-FC51-47F6-AAFA-DA0D9077E686}" srcOrd="1" destOrd="0" parTransId="{F7654B8D-9B5C-4E0B-B05B-972FCB8066FC}" sibTransId="{2D10365C-7962-45BB-ADC7-039EF24B5D87}"/>
    <dgm:cxn modelId="{68AB184A-0DE2-48BB-8E72-8BB63070658C}" type="presOf" srcId="{4B8F8FEB-FC51-47F6-AAFA-DA0D9077E686}" destId="{D5FA46B4-6299-4084-A459-5C5707E74EFC}" srcOrd="0" destOrd="0" presId="urn:microsoft.com/office/officeart/2005/8/layout/orgChart1"/>
    <dgm:cxn modelId="{D3B22E8F-04BF-4658-AC9F-78E7E4A9C033}" type="presOf" srcId="{3E31DF71-3400-4F43-B8D9-DF2F8684BCE7}" destId="{6D0D4A5A-D04E-4B38-90CE-590571B142C9}" srcOrd="0" destOrd="0" presId="urn:microsoft.com/office/officeart/2005/8/layout/orgChart1"/>
    <dgm:cxn modelId="{60F4FF2D-8331-4308-BEE6-C911B4FEC861}" type="presOf" srcId="{4B8F8FEB-FC51-47F6-AAFA-DA0D9077E686}" destId="{A4A89DFE-4026-4B00-9873-63EA4DC76A6E}" srcOrd="1" destOrd="0" presId="urn:microsoft.com/office/officeart/2005/8/layout/orgChart1"/>
    <dgm:cxn modelId="{5787F19A-6186-4567-86BF-833DD2105C56}" srcId="{E9FDB500-9C9B-4882-95EF-3BB6EE21951D}" destId="{4490C168-1410-4E27-B419-CE45BE8F21A8}" srcOrd="2" destOrd="0" parTransId="{62690616-7C71-40A5-8E57-7244AED92791}" sibTransId="{CBA14362-E097-4895-87F3-E4F726C483F5}"/>
    <dgm:cxn modelId="{58C9EA3B-E7D8-450D-8B14-0CD6AB925B9B}" type="presOf" srcId="{62690616-7C71-40A5-8E57-7244AED92791}" destId="{4CA59ED5-32A6-45DC-BBEF-E5BC5257DF18}" srcOrd="0" destOrd="0" presId="urn:microsoft.com/office/officeart/2005/8/layout/orgChart1"/>
    <dgm:cxn modelId="{E384FF23-048D-4487-A822-EC986FAAF965}" type="presOf" srcId="{F7654B8D-9B5C-4E0B-B05B-972FCB8066FC}" destId="{2EC05A4A-3466-4819-8730-A373D2BB141F}" srcOrd="0" destOrd="0" presId="urn:microsoft.com/office/officeart/2005/8/layout/orgChart1"/>
    <dgm:cxn modelId="{D03E9D18-C42D-42DE-8BC8-480C3F615611}" srcId="{E9FDB500-9C9B-4882-95EF-3BB6EE21951D}" destId="{04B38E41-5D22-443B-89CF-671415D93DC1}" srcOrd="4" destOrd="0" parTransId="{AB5AB6C0-A96F-46F0-A1D8-3CB0FB949B7C}" sibTransId="{30C4C3E9-2FEF-4D9E-AFB8-A2C0D926E588}"/>
    <dgm:cxn modelId="{225C40FC-AADB-4FFD-AF73-578889CB73ED}" type="presOf" srcId="{E9FDB500-9C9B-4882-95EF-3BB6EE21951D}" destId="{F7C2536E-6106-421D-BFEB-FEB4302A7C9A}" srcOrd="1" destOrd="0" presId="urn:microsoft.com/office/officeart/2005/8/layout/orgChart1"/>
    <dgm:cxn modelId="{6B06CC2C-47AC-4E51-BC94-6642639FE7B9}" type="presParOf" srcId="{1728266D-6620-4FAB-A012-AD22225F4294}" destId="{D93A26B1-85C3-4F2D-BD79-1CCDA237201F}" srcOrd="0" destOrd="0" presId="urn:microsoft.com/office/officeart/2005/8/layout/orgChart1"/>
    <dgm:cxn modelId="{9AB14D78-BE59-40DA-8271-F269C111E1A9}" type="presParOf" srcId="{D93A26B1-85C3-4F2D-BD79-1CCDA237201F}" destId="{E852CBC2-53D7-4567-8241-5D020B2E7D2D}" srcOrd="0" destOrd="0" presId="urn:microsoft.com/office/officeart/2005/8/layout/orgChart1"/>
    <dgm:cxn modelId="{9A98DE31-966A-417B-9EF9-3700CD3CA7B7}" type="presParOf" srcId="{E852CBC2-53D7-4567-8241-5D020B2E7D2D}" destId="{D582E987-56D5-42BC-ABA0-3D7BCE41D93D}" srcOrd="0" destOrd="0" presId="urn:microsoft.com/office/officeart/2005/8/layout/orgChart1"/>
    <dgm:cxn modelId="{DE1D4AB8-363F-4D78-B8B2-8B9C0B0EF84D}" type="presParOf" srcId="{E852CBC2-53D7-4567-8241-5D020B2E7D2D}" destId="{F7C2536E-6106-421D-BFEB-FEB4302A7C9A}" srcOrd="1" destOrd="0" presId="urn:microsoft.com/office/officeart/2005/8/layout/orgChart1"/>
    <dgm:cxn modelId="{12ED56BE-B81F-4586-8849-9C0CDA2CD1D8}" type="presParOf" srcId="{D93A26B1-85C3-4F2D-BD79-1CCDA237201F}" destId="{BB35733B-4D8C-4BB2-A6C3-8656BCEA9C82}" srcOrd="1" destOrd="0" presId="urn:microsoft.com/office/officeart/2005/8/layout/orgChart1"/>
    <dgm:cxn modelId="{899866F1-2533-47AF-828A-D6320DF3FEA6}" type="presParOf" srcId="{BB35733B-4D8C-4BB2-A6C3-8656BCEA9C82}" destId="{2EC05A4A-3466-4819-8730-A373D2BB141F}" srcOrd="0" destOrd="0" presId="urn:microsoft.com/office/officeart/2005/8/layout/orgChart1"/>
    <dgm:cxn modelId="{59B2A9B5-6D50-40AE-846A-67661F40917A}" type="presParOf" srcId="{BB35733B-4D8C-4BB2-A6C3-8656BCEA9C82}" destId="{79F901A9-4220-43A6-A648-9D94470D55B4}" srcOrd="1" destOrd="0" presId="urn:microsoft.com/office/officeart/2005/8/layout/orgChart1"/>
    <dgm:cxn modelId="{CAB77258-3AD5-422F-9432-BA246CC7F649}" type="presParOf" srcId="{79F901A9-4220-43A6-A648-9D94470D55B4}" destId="{F2510FDE-BBDD-4A87-9949-3ABC3A58D2F9}" srcOrd="0" destOrd="0" presId="urn:microsoft.com/office/officeart/2005/8/layout/orgChart1"/>
    <dgm:cxn modelId="{89E7549E-A06B-4C80-8FF7-0E46351D930A}" type="presParOf" srcId="{F2510FDE-BBDD-4A87-9949-3ABC3A58D2F9}" destId="{D5FA46B4-6299-4084-A459-5C5707E74EFC}" srcOrd="0" destOrd="0" presId="urn:microsoft.com/office/officeart/2005/8/layout/orgChart1"/>
    <dgm:cxn modelId="{5026BA66-FFE7-4C70-93DD-59BC51A00D74}" type="presParOf" srcId="{F2510FDE-BBDD-4A87-9949-3ABC3A58D2F9}" destId="{A4A89DFE-4026-4B00-9873-63EA4DC76A6E}" srcOrd="1" destOrd="0" presId="urn:microsoft.com/office/officeart/2005/8/layout/orgChart1"/>
    <dgm:cxn modelId="{49A85323-26AC-41E5-A5B4-07B22D418AAB}" type="presParOf" srcId="{79F901A9-4220-43A6-A648-9D94470D55B4}" destId="{BA73538E-04F5-4574-85A6-1B39A6F198D0}" srcOrd="1" destOrd="0" presId="urn:microsoft.com/office/officeart/2005/8/layout/orgChart1"/>
    <dgm:cxn modelId="{B3562307-CC76-477E-B69E-73F2062B4E12}" type="presParOf" srcId="{79F901A9-4220-43A6-A648-9D94470D55B4}" destId="{7DEC2E87-BA63-41BF-B45C-39A6DED238EE}" srcOrd="2" destOrd="0" presId="urn:microsoft.com/office/officeart/2005/8/layout/orgChart1"/>
    <dgm:cxn modelId="{AB551E68-10B2-420B-A696-3BB711AA09ED}" type="presParOf" srcId="{BB35733B-4D8C-4BB2-A6C3-8656BCEA9C82}" destId="{4CA59ED5-32A6-45DC-BBEF-E5BC5257DF18}" srcOrd="2" destOrd="0" presId="urn:microsoft.com/office/officeart/2005/8/layout/orgChart1"/>
    <dgm:cxn modelId="{549A3057-FF78-4E4D-B02D-35B3C1F53F89}" type="presParOf" srcId="{BB35733B-4D8C-4BB2-A6C3-8656BCEA9C82}" destId="{67760ED7-E25A-4888-8F01-943B00A0493E}" srcOrd="3" destOrd="0" presId="urn:microsoft.com/office/officeart/2005/8/layout/orgChart1"/>
    <dgm:cxn modelId="{3C88A00B-E46E-404A-B84C-2DE017CF5E97}" type="presParOf" srcId="{67760ED7-E25A-4888-8F01-943B00A0493E}" destId="{B01EE7B7-A5F0-45B2-9A69-9DAFC6B6E84B}" srcOrd="0" destOrd="0" presId="urn:microsoft.com/office/officeart/2005/8/layout/orgChart1"/>
    <dgm:cxn modelId="{1D36BF3F-E9A4-4895-980F-9950A022D308}" type="presParOf" srcId="{B01EE7B7-A5F0-45B2-9A69-9DAFC6B6E84B}" destId="{F99D2374-32A8-495C-8FE1-3AACB886C180}" srcOrd="0" destOrd="0" presId="urn:microsoft.com/office/officeart/2005/8/layout/orgChart1"/>
    <dgm:cxn modelId="{EBA3AF5C-6A51-4024-AC2C-7D3DF32F5362}" type="presParOf" srcId="{B01EE7B7-A5F0-45B2-9A69-9DAFC6B6E84B}" destId="{38844F53-7F29-49A7-881F-ED429A7821CD}" srcOrd="1" destOrd="0" presId="urn:microsoft.com/office/officeart/2005/8/layout/orgChart1"/>
    <dgm:cxn modelId="{5990DF07-E247-471F-A419-8917711F06A9}" type="presParOf" srcId="{67760ED7-E25A-4888-8F01-943B00A0493E}" destId="{469763CC-40A2-40C5-9285-5F5A472AAC92}" srcOrd="1" destOrd="0" presId="urn:microsoft.com/office/officeart/2005/8/layout/orgChart1"/>
    <dgm:cxn modelId="{9A7A180C-E47A-4EE7-BED8-9472177137A9}" type="presParOf" srcId="{67760ED7-E25A-4888-8F01-943B00A0493E}" destId="{B3D40FFB-23EE-4705-952F-DAC53EBCACE8}" srcOrd="2" destOrd="0" presId="urn:microsoft.com/office/officeart/2005/8/layout/orgChart1"/>
    <dgm:cxn modelId="{639B0CC1-8A5A-447F-82FD-90FE9264AA92}" type="presParOf" srcId="{BB35733B-4D8C-4BB2-A6C3-8656BCEA9C82}" destId="{6D0D4A5A-D04E-4B38-90CE-590571B142C9}" srcOrd="4" destOrd="0" presId="urn:microsoft.com/office/officeart/2005/8/layout/orgChart1"/>
    <dgm:cxn modelId="{6110A3FE-21CE-44CB-BAD4-B8505433D0B0}" type="presParOf" srcId="{BB35733B-4D8C-4BB2-A6C3-8656BCEA9C82}" destId="{6AAF2A5D-5E1B-40BD-B9B0-29A4241B041C}" srcOrd="5" destOrd="0" presId="urn:microsoft.com/office/officeart/2005/8/layout/orgChart1"/>
    <dgm:cxn modelId="{74138A8D-A099-4C6B-98A0-9039855B9CA9}" type="presParOf" srcId="{6AAF2A5D-5E1B-40BD-B9B0-29A4241B041C}" destId="{C9C7985F-C033-4191-846A-1EF298B2E823}" srcOrd="0" destOrd="0" presId="urn:microsoft.com/office/officeart/2005/8/layout/orgChart1"/>
    <dgm:cxn modelId="{9883F532-677D-4296-824A-999B6D43FE0E}" type="presParOf" srcId="{C9C7985F-C033-4191-846A-1EF298B2E823}" destId="{C9B313BA-4661-4B5C-89F8-C7500C095F16}" srcOrd="0" destOrd="0" presId="urn:microsoft.com/office/officeart/2005/8/layout/orgChart1"/>
    <dgm:cxn modelId="{09C34B9E-1ADF-4062-BDFB-E8450BDB73A1}" type="presParOf" srcId="{C9C7985F-C033-4191-846A-1EF298B2E823}" destId="{2BF9704C-AA57-48BF-87E1-408215EE72ED}" srcOrd="1" destOrd="0" presId="urn:microsoft.com/office/officeart/2005/8/layout/orgChart1"/>
    <dgm:cxn modelId="{4B0A3D8B-6046-4DE4-A33E-D5D8A3AA8480}" type="presParOf" srcId="{6AAF2A5D-5E1B-40BD-B9B0-29A4241B041C}" destId="{B9367366-3385-43D7-9C67-355A6EB87960}" srcOrd="1" destOrd="0" presId="urn:microsoft.com/office/officeart/2005/8/layout/orgChart1"/>
    <dgm:cxn modelId="{D2171917-42E9-4403-9481-5E02CEB8D92F}" type="presParOf" srcId="{6AAF2A5D-5E1B-40BD-B9B0-29A4241B041C}" destId="{10319432-3D0D-4999-A077-2882BC9673FB}" srcOrd="2" destOrd="0" presId="urn:microsoft.com/office/officeart/2005/8/layout/orgChart1"/>
    <dgm:cxn modelId="{B2D49D08-AF78-427D-AAA6-8204DA3B2C91}" type="presParOf" srcId="{BB35733B-4D8C-4BB2-A6C3-8656BCEA9C82}" destId="{C93F43C7-AC42-4197-BEBE-D0714560A5A9}" srcOrd="6" destOrd="0" presId="urn:microsoft.com/office/officeart/2005/8/layout/orgChart1"/>
    <dgm:cxn modelId="{E5EF6C63-9788-4B89-9F09-7F2EF7F8C48C}" type="presParOf" srcId="{BB35733B-4D8C-4BB2-A6C3-8656BCEA9C82}" destId="{088F381C-389D-4D25-8362-D793695AAB9D}" srcOrd="7" destOrd="0" presId="urn:microsoft.com/office/officeart/2005/8/layout/orgChart1"/>
    <dgm:cxn modelId="{080FED91-72E0-43FE-AC02-2BF448AC4BD4}" type="presParOf" srcId="{088F381C-389D-4D25-8362-D793695AAB9D}" destId="{63CBFBEE-D6BB-4F1A-A9FE-9F16B4A470B5}" srcOrd="0" destOrd="0" presId="urn:microsoft.com/office/officeart/2005/8/layout/orgChart1"/>
    <dgm:cxn modelId="{01D8E0E5-0301-417B-894E-5A10611056A5}" type="presParOf" srcId="{63CBFBEE-D6BB-4F1A-A9FE-9F16B4A470B5}" destId="{83977BB1-B5EA-400E-9CCA-3693E4C4C73B}" srcOrd="0" destOrd="0" presId="urn:microsoft.com/office/officeart/2005/8/layout/orgChart1"/>
    <dgm:cxn modelId="{1B8F3018-B4A3-4BB8-9288-EC5459342ABF}" type="presParOf" srcId="{63CBFBEE-D6BB-4F1A-A9FE-9F16B4A470B5}" destId="{94DD6405-563C-4346-81C7-9F32B420467F}" srcOrd="1" destOrd="0" presId="urn:microsoft.com/office/officeart/2005/8/layout/orgChart1"/>
    <dgm:cxn modelId="{71B04124-DC73-4E5D-8E69-11D932989827}" type="presParOf" srcId="{088F381C-389D-4D25-8362-D793695AAB9D}" destId="{BB637030-913A-4EF7-A049-D36F2AAADC27}" srcOrd="1" destOrd="0" presId="urn:microsoft.com/office/officeart/2005/8/layout/orgChart1"/>
    <dgm:cxn modelId="{C793BDD9-304D-404D-B541-4673B75867AC}" type="presParOf" srcId="{088F381C-389D-4D25-8362-D793695AAB9D}" destId="{D89EDA13-8FAF-4885-B9AC-74A2E1723D40}" srcOrd="2" destOrd="0" presId="urn:microsoft.com/office/officeart/2005/8/layout/orgChart1"/>
    <dgm:cxn modelId="{E74A178A-7249-4935-8401-582302A69123}" type="presParOf" srcId="{D93A26B1-85C3-4F2D-BD79-1CCDA237201F}" destId="{73919BC5-62F2-4F1F-B86C-912F619F0938}" srcOrd="2" destOrd="0" presId="urn:microsoft.com/office/officeart/2005/8/layout/orgChart1"/>
    <dgm:cxn modelId="{C74AC82E-D3FC-489C-A3DB-D5E2A9EF8507}" type="presParOf" srcId="{73919BC5-62F2-4F1F-B86C-912F619F0938}" destId="{C92407FD-E87E-45B8-B874-A9CF100ED490}" srcOrd="0" destOrd="0" presId="urn:microsoft.com/office/officeart/2005/8/layout/orgChart1"/>
    <dgm:cxn modelId="{574EDC0A-2783-4F00-9DBF-FF74A6E2C82B}" type="presParOf" srcId="{73919BC5-62F2-4F1F-B86C-912F619F0938}" destId="{C1902924-4CBA-4331-8D07-E6EBAF92A45A}" srcOrd="1" destOrd="0" presId="urn:microsoft.com/office/officeart/2005/8/layout/orgChart1"/>
    <dgm:cxn modelId="{1323D2D6-FE2B-4815-BA31-762782E80EC7}" type="presParOf" srcId="{C1902924-4CBA-4331-8D07-E6EBAF92A45A}" destId="{1F279035-D193-4438-930C-C31FD4A737FB}" srcOrd="0" destOrd="0" presId="urn:microsoft.com/office/officeart/2005/8/layout/orgChart1"/>
    <dgm:cxn modelId="{BC8CF4B0-2647-472E-BFBC-0862CD3D802D}" type="presParOf" srcId="{1F279035-D193-4438-930C-C31FD4A737FB}" destId="{1DE0C43F-9062-473F-8CB7-B4D4D34C85F5}" srcOrd="0" destOrd="0" presId="urn:microsoft.com/office/officeart/2005/8/layout/orgChart1"/>
    <dgm:cxn modelId="{2520DDC1-C5C0-471E-B696-11EE2CA01B85}" type="presParOf" srcId="{1F279035-D193-4438-930C-C31FD4A737FB}" destId="{7F5380EE-2AA7-4906-81EF-0EE1B9BCC6BF}" srcOrd="1" destOrd="0" presId="urn:microsoft.com/office/officeart/2005/8/layout/orgChart1"/>
    <dgm:cxn modelId="{C3D8F6AD-BAE6-4382-9C16-43BD2D3508E7}" type="presParOf" srcId="{C1902924-4CBA-4331-8D07-E6EBAF92A45A}" destId="{86080E3E-E81E-4F4D-9046-F03ED9B7C71F}" srcOrd="1" destOrd="0" presId="urn:microsoft.com/office/officeart/2005/8/layout/orgChart1"/>
    <dgm:cxn modelId="{81F59E2F-AA4D-455E-BFD6-CD8A960CEAC1}" type="presParOf" srcId="{C1902924-4CBA-4331-8D07-E6EBAF92A45A}" destId="{580E2E0A-F803-483E-AB04-7FB94B1CE6F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EEF1AE-61C7-4517-8C0A-FF9F9B8F36C4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CF3DEA37-8007-403A-B84E-7BF1E494DBAF}">
      <dgm:prSet phldrT="[Текст]"/>
      <dgm:spPr/>
      <dgm:t>
        <a:bodyPr/>
        <a:lstStyle/>
        <a:p>
          <a:r>
            <a:rPr lang="ru-RU"/>
            <a:t>с целью онлайн - общения с учащимися и их родителями</a:t>
          </a:r>
        </a:p>
      </dgm:t>
    </dgm:pt>
    <dgm:pt modelId="{F1420F8B-AF2B-4E93-8AD7-4E022D8D93EB}" type="parTrans" cxnId="{C86C49DF-93AD-48AA-AC4C-6732AC5EDC27}">
      <dgm:prSet/>
      <dgm:spPr/>
      <dgm:t>
        <a:bodyPr/>
        <a:lstStyle/>
        <a:p>
          <a:endParaRPr lang="ru-RU"/>
        </a:p>
      </dgm:t>
    </dgm:pt>
    <dgm:pt modelId="{43F0E564-B119-447F-BC26-3472AE8DC1FE}" type="sibTrans" cxnId="{C86C49DF-93AD-48AA-AC4C-6732AC5EDC27}">
      <dgm:prSet/>
      <dgm:spPr/>
      <dgm:t>
        <a:bodyPr/>
        <a:lstStyle/>
        <a:p>
          <a:endParaRPr lang="ru-RU"/>
        </a:p>
      </dgm:t>
    </dgm:pt>
    <dgm:pt modelId="{D13EF39F-5795-4C22-B5D3-F476F8F1E8AD}" type="asst">
      <dgm:prSet phldrT="[Текст]"/>
      <dgm:spPr/>
      <dgm:t>
        <a:bodyPr/>
        <a:lstStyle/>
        <a:p>
          <a:r>
            <a:rPr lang="ru-RU"/>
            <a:t>используются</a:t>
          </a:r>
        </a:p>
      </dgm:t>
    </dgm:pt>
    <dgm:pt modelId="{1390C91F-A77C-4FD2-973D-95DE2991DAFF}" type="parTrans" cxnId="{26AAF623-E534-4394-88BB-25A9F0521DFF}">
      <dgm:prSet/>
      <dgm:spPr/>
      <dgm:t>
        <a:bodyPr/>
        <a:lstStyle/>
        <a:p>
          <a:endParaRPr lang="ru-RU"/>
        </a:p>
      </dgm:t>
    </dgm:pt>
    <dgm:pt modelId="{56D3EBEC-C5B1-4F8A-B9D1-891E16B86D5D}" type="sibTrans" cxnId="{26AAF623-E534-4394-88BB-25A9F0521DFF}">
      <dgm:prSet/>
      <dgm:spPr/>
      <dgm:t>
        <a:bodyPr/>
        <a:lstStyle/>
        <a:p>
          <a:endParaRPr lang="ru-RU"/>
        </a:p>
      </dgm:t>
    </dgm:pt>
    <dgm:pt modelId="{FF886D3D-8553-495E-96BB-C6385409DD94}">
      <dgm:prSet phldrT="[Текст]"/>
      <dgm:spPr/>
      <dgm:t>
        <a:bodyPr/>
        <a:lstStyle/>
        <a:p>
          <a:r>
            <a:rPr lang="ru-RU"/>
            <a:t>АИС</a:t>
          </a:r>
          <a:r>
            <a:rPr lang="ru-RU" baseline="0"/>
            <a:t> Сетевой регион. Образование</a:t>
          </a:r>
          <a:endParaRPr lang="ru-RU"/>
        </a:p>
      </dgm:t>
    </dgm:pt>
    <dgm:pt modelId="{F2D02169-90A1-438B-8314-FBD22D7FD034}" type="parTrans" cxnId="{A4AAA286-6BD0-43A1-8112-D7AA25C5C90B}">
      <dgm:prSet/>
      <dgm:spPr/>
      <dgm:t>
        <a:bodyPr/>
        <a:lstStyle/>
        <a:p>
          <a:endParaRPr lang="ru-RU"/>
        </a:p>
      </dgm:t>
    </dgm:pt>
    <dgm:pt modelId="{4B84CB70-CED0-4D06-A620-8AC2B1788BEA}" type="sibTrans" cxnId="{A4AAA286-6BD0-43A1-8112-D7AA25C5C90B}">
      <dgm:prSet/>
      <dgm:spPr/>
      <dgm:t>
        <a:bodyPr/>
        <a:lstStyle/>
        <a:p>
          <a:endParaRPr lang="ru-RU"/>
        </a:p>
      </dgm:t>
    </dgm:pt>
    <dgm:pt modelId="{BC639ECB-7DB4-4A48-8C9C-237631D0B05A}">
      <dgm:prSet phldrT="[Текст]"/>
      <dgm:spPr/>
      <dgm:t>
        <a:bodyPr/>
        <a:lstStyle/>
        <a:p>
          <a:r>
            <a:rPr lang="ru-RU"/>
            <a:t>портал дистанционного обучения гимназии</a:t>
          </a:r>
        </a:p>
      </dgm:t>
    </dgm:pt>
    <dgm:pt modelId="{B98E8275-8D4A-4F3E-B226-8899511E582E}" type="parTrans" cxnId="{B075BF78-3518-474C-AE4F-FBA50C3C4927}">
      <dgm:prSet/>
      <dgm:spPr/>
      <dgm:t>
        <a:bodyPr/>
        <a:lstStyle/>
        <a:p>
          <a:endParaRPr lang="ru-RU"/>
        </a:p>
      </dgm:t>
    </dgm:pt>
    <dgm:pt modelId="{2A1D5076-1241-474D-9477-5FB144A27FE1}" type="sibTrans" cxnId="{B075BF78-3518-474C-AE4F-FBA50C3C4927}">
      <dgm:prSet/>
      <dgm:spPr/>
      <dgm:t>
        <a:bodyPr/>
        <a:lstStyle/>
        <a:p>
          <a:endParaRPr lang="ru-RU"/>
        </a:p>
      </dgm:t>
    </dgm:pt>
    <dgm:pt modelId="{5E515C8B-6212-47F2-809A-D518157716D5}">
      <dgm:prSet phldrT="[Текст]"/>
      <dgm:spPr/>
      <dgm:t>
        <a:bodyPr/>
        <a:lstStyle/>
        <a:p>
          <a:r>
            <a:rPr lang="ru-RU"/>
            <a:t>система интернет-телефонии </a:t>
          </a:r>
          <a:r>
            <a:rPr lang="en-US"/>
            <a:t>Skype, Discord, Zoom</a:t>
          </a:r>
          <a:endParaRPr lang="ru-RU"/>
        </a:p>
      </dgm:t>
    </dgm:pt>
    <dgm:pt modelId="{80FF5FE8-A3DC-4E7E-93F4-C60D4EAEB216}" type="parTrans" cxnId="{7FCD95B0-ED68-40BC-ABA2-BBCAE628DE6D}">
      <dgm:prSet/>
      <dgm:spPr/>
      <dgm:t>
        <a:bodyPr/>
        <a:lstStyle/>
        <a:p>
          <a:endParaRPr lang="ru-RU"/>
        </a:p>
      </dgm:t>
    </dgm:pt>
    <dgm:pt modelId="{CF57C92F-2284-4C8C-A135-32A6511FC770}" type="sibTrans" cxnId="{7FCD95B0-ED68-40BC-ABA2-BBCAE628DE6D}">
      <dgm:prSet/>
      <dgm:spPr/>
      <dgm:t>
        <a:bodyPr/>
        <a:lstStyle/>
        <a:p>
          <a:endParaRPr lang="ru-RU"/>
        </a:p>
      </dgm:t>
    </dgm:pt>
    <dgm:pt modelId="{C7810248-3709-43E6-84BB-851E907DD0F4}" type="pres">
      <dgm:prSet presAssocID="{EAEEF1AE-61C7-4517-8C0A-FF9F9B8F36C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D687652-8B02-4CCA-A456-C3791C284715}" type="pres">
      <dgm:prSet presAssocID="{CF3DEA37-8007-403A-B84E-7BF1E494DBAF}" presName="hierRoot1" presStyleCnt="0">
        <dgm:presLayoutVars>
          <dgm:hierBranch val="init"/>
        </dgm:presLayoutVars>
      </dgm:prSet>
      <dgm:spPr/>
    </dgm:pt>
    <dgm:pt modelId="{580DC852-8F8C-472B-9663-4691C71F8A60}" type="pres">
      <dgm:prSet presAssocID="{CF3DEA37-8007-403A-B84E-7BF1E494DBAF}" presName="rootComposite1" presStyleCnt="0"/>
      <dgm:spPr/>
    </dgm:pt>
    <dgm:pt modelId="{AD75B5B1-BB14-43B0-8E12-C194E848CDAC}" type="pres">
      <dgm:prSet presAssocID="{CF3DEA37-8007-403A-B84E-7BF1E494DBAF}" presName="rootText1" presStyleLbl="node0" presStyleIdx="0" presStyleCnt="1" custLinFactNeighborX="428" custLinFactNeighborY="102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35BD03-5996-4508-927C-7F3ABE56949A}" type="pres">
      <dgm:prSet presAssocID="{CF3DEA37-8007-403A-B84E-7BF1E494DBA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4C73E71-4E80-4A62-BC7F-B40286F8BE03}" type="pres">
      <dgm:prSet presAssocID="{CF3DEA37-8007-403A-B84E-7BF1E494DBAF}" presName="hierChild2" presStyleCnt="0"/>
      <dgm:spPr/>
    </dgm:pt>
    <dgm:pt modelId="{11921176-4F86-426D-B16D-E72D304EAC35}" type="pres">
      <dgm:prSet presAssocID="{F2D02169-90A1-438B-8314-FBD22D7FD034}" presName="Name37" presStyleLbl="parChTrans1D2" presStyleIdx="0" presStyleCnt="4"/>
      <dgm:spPr/>
      <dgm:t>
        <a:bodyPr/>
        <a:lstStyle/>
        <a:p>
          <a:endParaRPr lang="ru-RU"/>
        </a:p>
      </dgm:t>
    </dgm:pt>
    <dgm:pt modelId="{7D80B372-87B1-448F-885B-A3698E422839}" type="pres">
      <dgm:prSet presAssocID="{FF886D3D-8553-495E-96BB-C6385409DD94}" presName="hierRoot2" presStyleCnt="0">
        <dgm:presLayoutVars>
          <dgm:hierBranch val="init"/>
        </dgm:presLayoutVars>
      </dgm:prSet>
      <dgm:spPr/>
    </dgm:pt>
    <dgm:pt modelId="{20297356-00C2-4470-B29A-664AE7781734}" type="pres">
      <dgm:prSet presAssocID="{FF886D3D-8553-495E-96BB-C6385409DD94}" presName="rootComposite" presStyleCnt="0"/>
      <dgm:spPr/>
    </dgm:pt>
    <dgm:pt modelId="{D954A710-7F60-4432-BEAD-D08F7D302306}" type="pres">
      <dgm:prSet presAssocID="{FF886D3D-8553-495E-96BB-C6385409DD9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5B3724-8280-41D5-BEEA-EBEB52ABA709}" type="pres">
      <dgm:prSet presAssocID="{FF886D3D-8553-495E-96BB-C6385409DD94}" presName="rootConnector" presStyleLbl="node2" presStyleIdx="0" presStyleCnt="3"/>
      <dgm:spPr/>
      <dgm:t>
        <a:bodyPr/>
        <a:lstStyle/>
        <a:p>
          <a:endParaRPr lang="ru-RU"/>
        </a:p>
      </dgm:t>
    </dgm:pt>
    <dgm:pt modelId="{EFF1B3EC-E734-42B6-B047-3031512F10DC}" type="pres">
      <dgm:prSet presAssocID="{FF886D3D-8553-495E-96BB-C6385409DD94}" presName="hierChild4" presStyleCnt="0"/>
      <dgm:spPr/>
    </dgm:pt>
    <dgm:pt modelId="{5E1D2F39-BFB2-495B-9D9C-DE1696D83AB4}" type="pres">
      <dgm:prSet presAssocID="{FF886D3D-8553-495E-96BB-C6385409DD94}" presName="hierChild5" presStyleCnt="0"/>
      <dgm:spPr/>
    </dgm:pt>
    <dgm:pt modelId="{12D623BB-F8FA-4E84-B13B-116FDC72EC90}" type="pres">
      <dgm:prSet presAssocID="{B98E8275-8D4A-4F3E-B226-8899511E582E}" presName="Name37" presStyleLbl="parChTrans1D2" presStyleIdx="1" presStyleCnt="4"/>
      <dgm:spPr/>
      <dgm:t>
        <a:bodyPr/>
        <a:lstStyle/>
        <a:p>
          <a:endParaRPr lang="ru-RU"/>
        </a:p>
      </dgm:t>
    </dgm:pt>
    <dgm:pt modelId="{0B76875D-84A0-4757-B582-67E63457C041}" type="pres">
      <dgm:prSet presAssocID="{BC639ECB-7DB4-4A48-8C9C-237631D0B05A}" presName="hierRoot2" presStyleCnt="0">
        <dgm:presLayoutVars>
          <dgm:hierBranch val="init"/>
        </dgm:presLayoutVars>
      </dgm:prSet>
      <dgm:spPr/>
    </dgm:pt>
    <dgm:pt modelId="{834E2ECB-CF98-403C-A478-23AC550CCBF1}" type="pres">
      <dgm:prSet presAssocID="{BC639ECB-7DB4-4A48-8C9C-237631D0B05A}" presName="rootComposite" presStyleCnt="0"/>
      <dgm:spPr/>
    </dgm:pt>
    <dgm:pt modelId="{86D76B1B-2C6C-4883-B358-786113A67F4A}" type="pres">
      <dgm:prSet presAssocID="{BC639ECB-7DB4-4A48-8C9C-237631D0B05A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F60B6A-11D1-4656-AC29-8618EB29547C}" type="pres">
      <dgm:prSet presAssocID="{BC639ECB-7DB4-4A48-8C9C-237631D0B05A}" presName="rootConnector" presStyleLbl="node2" presStyleIdx="1" presStyleCnt="3"/>
      <dgm:spPr/>
      <dgm:t>
        <a:bodyPr/>
        <a:lstStyle/>
        <a:p>
          <a:endParaRPr lang="ru-RU"/>
        </a:p>
      </dgm:t>
    </dgm:pt>
    <dgm:pt modelId="{09B94485-F2D5-47DC-B03A-5C33D7357FF6}" type="pres">
      <dgm:prSet presAssocID="{BC639ECB-7DB4-4A48-8C9C-237631D0B05A}" presName="hierChild4" presStyleCnt="0"/>
      <dgm:spPr/>
    </dgm:pt>
    <dgm:pt modelId="{B778DC56-3EA3-47B9-BB02-5038B0D4493F}" type="pres">
      <dgm:prSet presAssocID="{BC639ECB-7DB4-4A48-8C9C-237631D0B05A}" presName="hierChild5" presStyleCnt="0"/>
      <dgm:spPr/>
    </dgm:pt>
    <dgm:pt modelId="{92E8F36D-2569-42F0-874E-6EF9ACF66941}" type="pres">
      <dgm:prSet presAssocID="{80FF5FE8-A3DC-4E7E-93F4-C60D4EAEB216}" presName="Name37" presStyleLbl="parChTrans1D2" presStyleIdx="2" presStyleCnt="4"/>
      <dgm:spPr/>
      <dgm:t>
        <a:bodyPr/>
        <a:lstStyle/>
        <a:p>
          <a:endParaRPr lang="ru-RU"/>
        </a:p>
      </dgm:t>
    </dgm:pt>
    <dgm:pt modelId="{ABE8FA3F-8986-49BE-A1CC-2454827C29F9}" type="pres">
      <dgm:prSet presAssocID="{5E515C8B-6212-47F2-809A-D518157716D5}" presName="hierRoot2" presStyleCnt="0">
        <dgm:presLayoutVars>
          <dgm:hierBranch val="init"/>
        </dgm:presLayoutVars>
      </dgm:prSet>
      <dgm:spPr/>
    </dgm:pt>
    <dgm:pt modelId="{A0C44429-E235-4A8B-AE5A-4943A937CC9D}" type="pres">
      <dgm:prSet presAssocID="{5E515C8B-6212-47F2-809A-D518157716D5}" presName="rootComposite" presStyleCnt="0"/>
      <dgm:spPr/>
    </dgm:pt>
    <dgm:pt modelId="{37A74674-129B-4502-9A6A-E436509A9F62}" type="pres">
      <dgm:prSet presAssocID="{5E515C8B-6212-47F2-809A-D518157716D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4E7EC8-B8A6-40F7-97AC-646F7087EFFD}" type="pres">
      <dgm:prSet presAssocID="{5E515C8B-6212-47F2-809A-D518157716D5}" presName="rootConnector" presStyleLbl="node2" presStyleIdx="2" presStyleCnt="3"/>
      <dgm:spPr/>
      <dgm:t>
        <a:bodyPr/>
        <a:lstStyle/>
        <a:p>
          <a:endParaRPr lang="ru-RU"/>
        </a:p>
      </dgm:t>
    </dgm:pt>
    <dgm:pt modelId="{3B738573-659D-418D-962E-AB1D5D206FBA}" type="pres">
      <dgm:prSet presAssocID="{5E515C8B-6212-47F2-809A-D518157716D5}" presName="hierChild4" presStyleCnt="0"/>
      <dgm:spPr/>
    </dgm:pt>
    <dgm:pt modelId="{EE2C5F1A-2ABC-45DE-ABBA-FA5D80EAE216}" type="pres">
      <dgm:prSet presAssocID="{5E515C8B-6212-47F2-809A-D518157716D5}" presName="hierChild5" presStyleCnt="0"/>
      <dgm:spPr/>
    </dgm:pt>
    <dgm:pt modelId="{3039DD63-D3C9-4EB4-B1DC-37E22CCB98DE}" type="pres">
      <dgm:prSet presAssocID="{CF3DEA37-8007-403A-B84E-7BF1E494DBAF}" presName="hierChild3" presStyleCnt="0"/>
      <dgm:spPr/>
    </dgm:pt>
    <dgm:pt modelId="{F8974CD8-0884-4F87-8B1A-436109AFFC7A}" type="pres">
      <dgm:prSet presAssocID="{1390C91F-A77C-4FD2-973D-95DE2991DAFF}" presName="Name111" presStyleLbl="parChTrans1D2" presStyleIdx="3" presStyleCnt="4"/>
      <dgm:spPr/>
      <dgm:t>
        <a:bodyPr/>
        <a:lstStyle/>
        <a:p>
          <a:endParaRPr lang="ru-RU"/>
        </a:p>
      </dgm:t>
    </dgm:pt>
    <dgm:pt modelId="{2D81295E-A377-4DDB-B18D-8F1CADA48E8D}" type="pres">
      <dgm:prSet presAssocID="{D13EF39F-5795-4C22-B5D3-F476F8F1E8AD}" presName="hierRoot3" presStyleCnt="0">
        <dgm:presLayoutVars>
          <dgm:hierBranch val="init"/>
        </dgm:presLayoutVars>
      </dgm:prSet>
      <dgm:spPr/>
    </dgm:pt>
    <dgm:pt modelId="{B51EC352-5585-4E6A-B5F8-ED7494C3EE34}" type="pres">
      <dgm:prSet presAssocID="{D13EF39F-5795-4C22-B5D3-F476F8F1E8AD}" presName="rootComposite3" presStyleCnt="0"/>
      <dgm:spPr/>
    </dgm:pt>
    <dgm:pt modelId="{B817E9D0-C845-41CE-8833-016F233604FB}" type="pres">
      <dgm:prSet presAssocID="{D13EF39F-5795-4C22-B5D3-F476F8F1E8AD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D2E9DF-744E-45B0-A5C0-45E28C4A9FB0}" type="pres">
      <dgm:prSet presAssocID="{D13EF39F-5795-4C22-B5D3-F476F8F1E8AD}" presName="rootConnector3" presStyleLbl="asst1" presStyleIdx="0" presStyleCnt="1"/>
      <dgm:spPr/>
      <dgm:t>
        <a:bodyPr/>
        <a:lstStyle/>
        <a:p>
          <a:endParaRPr lang="ru-RU"/>
        </a:p>
      </dgm:t>
    </dgm:pt>
    <dgm:pt modelId="{64532FCC-90EB-492F-9057-AC961910FD0F}" type="pres">
      <dgm:prSet presAssocID="{D13EF39F-5795-4C22-B5D3-F476F8F1E8AD}" presName="hierChild6" presStyleCnt="0"/>
      <dgm:spPr/>
    </dgm:pt>
    <dgm:pt modelId="{7F37BFCE-5E6C-4BE5-AC30-EB0E95A0447C}" type="pres">
      <dgm:prSet presAssocID="{D13EF39F-5795-4C22-B5D3-F476F8F1E8AD}" presName="hierChild7" presStyleCnt="0"/>
      <dgm:spPr/>
    </dgm:pt>
  </dgm:ptLst>
  <dgm:cxnLst>
    <dgm:cxn modelId="{15AA22DA-7A11-4414-AAB3-3C06EECF1DCF}" type="presOf" srcId="{BC639ECB-7DB4-4A48-8C9C-237631D0B05A}" destId="{86D76B1B-2C6C-4883-B358-786113A67F4A}" srcOrd="0" destOrd="0" presId="urn:microsoft.com/office/officeart/2005/8/layout/orgChart1"/>
    <dgm:cxn modelId="{B075BF78-3518-474C-AE4F-FBA50C3C4927}" srcId="{CF3DEA37-8007-403A-B84E-7BF1E494DBAF}" destId="{BC639ECB-7DB4-4A48-8C9C-237631D0B05A}" srcOrd="2" destOrd="0" parTransId="{B98E8275-8D4A-4F3E-B226-8899511E582E}" sibTransId="{2A1D5076-1241-474D-9477-5FB144A27FE1}"/>
    <dgm:cxn modelId="{7FCD95B0-ED68-40BC-ABA2-BBCAE628DE6D}" srcId="{CF3DEA37-8007-403A-B84E-7BF1E494DBAF}" destId="{5E515C8B-6212-47F2-809A-D518157716D5}" srcOrd="3" destOrd="0" parTransId="{80FF5FE8-A3DC-4E7E-93F4-C60D4EAEB216}" sibTransId="{CF57C92F-2284-4C8C-A135-32A6511FC770}"/>
    <dgm:cxn modelId="{F9029402-A248-4D65-987A-5BFCDA909650}" type="presOf" srcId="{5E515C8B-6212-47F2-809A-D518157716D5}" destId="{014E7EC8-B8A6-40F7-97AC-646F7087EFFD}" srcOrd="1" destOrd="0" presId="urn:microsoft.com/office/officeart/2005/8/layout/orgChart1"/>
    <dgm:cxn modelId="{A4AAA286-6BD0-43A1-8112-D7AA25C5C90B}" srcId="{CF3DEA37-8007-403A-B84E-7BF1E494DBAF}" destId="{FF886D3D-8553-495E-96BB-C6385409DD94}" srcOrd="1" destOrd="0" parTransId="{F2D02169-90A1-438B-8314-FBD22D7FD034}" sibTransId="{4B84CB70-CED0-4D06-A620-8AC2B1788BEA}"/>
    <dgm:cxn modelId="{C86C49DF-93AD-48AA-AC4C-6732AC5EDC27}" srcId="{EAEEF1AE-61C7-4517-8C0A-FF9F9B8F36C4}" destId="{CF3DEA37-8007-403A-B84E-7BF1E494DBAF}" srcOrd="0" destOrd="0" parTransId="{F1420F8B-AF2B-4E93-8AD7-4E022D8D93EB}" sibTransId="{43F0E564-B119-447F-BC26-3472AE8DC1FE}"/>
    <dgm:cxn modelId="{E84C8D0C-6DE2-46A6-BF0A-40899F17F523}" type="presOf" srcId="{B98E8275-8D4A-4F3E-B226-8899511E582E}" destId="{12D623BB-F8FA-4E84-B13B-116FDC72EC90}" srcOrd="0" destOrd="0" presId="urn:microsoft.com/office/officeart/2005/8/layout/orgChart1"/>
    <dgm:cxn modelId="{CF8961BE-0238-42BB-B89E-4D9F718AD5B4}" type="presOf" srcId="{F2D02169-90A1-438B-8314-FBD22D7FD034}" destId="{11921176-4F86-426D-B16D-E72D304EAC35}" srcOrd="0" destOrd="0" presId="urn:microsoft.com/office/officeart/2005/8/layout/orgChart1"/>
    <dgm:cxn modelId="{3DF82ABC-520B-4072-9982-1D5ADCD51F07}" type="presOf" srcId="{FF886D3D-8553-495E-96BB-C6385409DD94}" destId="{A85B3724-8280-41D5-BEEA-EBEB52ABA709}" srcOrd="1" destOrd="0" presId="urn:microsoft.com/office/officeart/2005/8/layout/orgChart1"/>
    <dgm:cxn modelId="{941E1B3E-899F-4FCE-AD20-907B8732F33B}" type="presOf" srcId="{D13EF39F-5795-4C22-B5D3-F476F8F1E8AD}" destId="{B817E9D0-C845-41CE-8833-016F233604FB}" srcOrd="0" destOrd="0" presId="urn:microsoft.com/office/officeart/2005/8/layout/orgChart1"/>
    <dgm:cxn modelId="{363F0CAB-55BC-4326-922C-6C23D6445D64}" type="presOf" srcId="{BC639ECB-7DB4-4A48-8C9C-237631D0B05A}" destId="{55F60B6A-11D1-4656-AC29-8618EB29547C}" srcOrd="1" destOrd="0" presId="urn:microsoft.com/office/officeart/2005/8/layout/orgChart1"/>
    <dgm:cxn modelId="{EF9F3C11-187B-4856-826C-D81E063DE780}" type="presOf" srcId="{1390C91F-A77C-4FD2-973D-95DE2991DAFF}" destId="{F8974CD8-0884-4F87-8B1A-436109AFFC7A}" srcOrd="0" destOrd="0" presId="urn:microsoft.com/office/officeart/2005/8/layout/orgChart1"/>
    <dgm:cxn modelId="{1178C440-F576-497C-A2A4-2FFE3A4F2973}" type="presOf" srcId="{CF3DEA37-8007-403A-B84E-7BF1E494DBAF}" destId="{AD75B5B1-BB14-43B0-8E12-C194E848CDAC}" srcOrd="0" destOrd="0" presId="urn:microsoft.com/office/officeart/2005/8/layout/orgChart1"/>
    <dgm:cxn modelId="{C50EC2BA-E3B2-4C5E-BBDF-17B27DA5ADEE}" type="presOf" srcId="{5E515C8B-6212-47F2-809A-D518157716D5}" destId="{37A74674-129B-4502-9A6A-E436509A9F62}" srcOrd="0" destOrd="0" presId="urn:microsoft.com/office/officeart/2005/8/layout/orgChart1"/>
    <dgm:cxn modelId="{26AAF623-E534-4394-88BB-25A9F0521DFF}" srcId="{CF3DEA37-8007-403A-B84E-7BF1E494DBAF}" destId="{D13EF39F-5795-4C22-B5D3-F476F8F1E8AD}" srcOrd="0" destOrd="0" parTransId="{1390C91F-A77C-4FD2-973D-95DE2991DAFF}" sibTransId="{56D3EBEC-C5B1-4F8A-B9D1-891E16B86D5D}"/>
    <dgm:cxn modelId="{35DFED2D-C4A6-4DBD-A177-B64A4B3D4CEA}" type="presOf" srcId="{80FF5FE8-A3DC-4E7E-93F4-C60D4EAEB216}" destId="{92E8F36D-2569-42F0-874E-6EF9ACF66941}" srcOrd="0" destOrd="0" presId="urn:microsoft.com/office/officeart/2005/8/layout/orgChart1"/>
    <dgm:cxn modelId="{A2503979-7F88-4C97-8459-FC3F79B33B2E}" type="presOf" srcId="{FF886D3D-8553-495E-96BB-C6385409DD94}" destId="{D954A710-7F60-4432-BEAD-D08F7D302306}" srcOrd="0" destOrd="0" presId="urn:microsoft.com/office/officeart/2005/8/layout/orgChart1"/>
    <dgm:cxn modelId="{4B11BDB1-3CE6-4573-839B-931AB346B7A1}" type="presOf" srcId="{D13EF39F-5795-4C22-B5D3-F476F8F1E8AD}" destId="{0DD2E9DF-744E-45B0-A5C0-45E28C4A9FB0}" srcOrd="1" destOrd="0" presId="urn:microsoft.com/office/officeart/2005/8/layout/orgChart1"/>
    <dgm:cxn modelId="{39E006A4-D542-4B24-BAED-3A04B12A9877}" type="presOf" srcId="{CF3DEA37-8007-403A-B84E-7BF1E494DBAF}" destId="{CD35BD03-5996-4508-927C-7F3ABE56949A}" srcOrd="1" destOrd="0" presId="urn:microsoft.com/office/officeart/2005/8/layout/orgChart1"/>
    <dgm:cxn modelId="{CEA63F26-FAC3-4756-931D-354EA4DACD98}" type="presOf" srcId="{EAEEF1AE-61C7-4517-8C0A-FF9F9B8F36C4}" destId="{C7810248-3709-43E6-84BB-851E907DD0F4}" srcOrd="0" destOrd="0" presId="urn:microsoft.com/office/officeart/2005/8/layout/orgChart1"/>
    <dgm:cxn modelId="{32EA837B-0F6E-41EB-AAD1-8C40B11FEDF2}" type="presParOf" srcId="{C7810248-3709-43E6-84BB-851E907DD0F4}" destId="{8D687652-8B02-4CCA-A456-C3791C284715}" srcOrd="0" destOrd="0" presId="urn:microsoft.com/office/officeart/2005/8/layout/orgChart1"/>
    <dgm:cxn modelId="{436933BA-2293-4D51-9573-927873C6A9E2}" type="presParOf" srcId="{8D687652-8B02-4CCA-A456-C3791C284715}" destId="{580DC852-8F8C-472B-9663-4691C71F8A60}" srcOrd="0" destOrd="0" presId="urn:microsoft.com/office/officeart/2005/8/layout/orgChart1"/>
    <dgm:cxn modelId="{50469965-3558-4E85-BCF9-E9421879668D}" type="presParOf" srcId="{580DC852-8F8C-472B-9663-4691C71F8A60}" destId="{AD75B5B1-BB14-43B0-8E12-C194E848CDAC}" srcOrd="0" destOrd="0" presId="urn:microsoft.com/office/officeart/2005/8/layout/orgChart1"/>
    <dgm:cxn modelId="{42B4D746-A996-45B6-94F1-21736C13AC54}" type="presParOf" srcId="{580DC852-8F8C-472B-9663-4691C71F8A60}" destId="{CD35BD03-5996-4508-927C-7F3ABE56949A}" srcOrd="1" destOrd="0" presId="urn:microsoft.com/office/officeart/2005/8/layout/orgChart1"/>
    <dgm:cxn modelId="{47F29186-8E16-45F4-BE6F-C8163E89B044}" type="presParOf" srcId="{8D687652-8B02-4CCA-A456-C3791C284715}" destId="{C4C73E71-4E80-4A62-BC7F-B40286F8BE03}" srcOrd="1" destOrd="0" presId="urn:microsoft.com/office/officeart/2005/8/layout/orgChart1"/>
    <dgm:cxn modelId="{4629E22A-8C93-46F1-AF2A-344EAB2B5D59}" type="presParOf" srcId="{C4C73E71-4E80-4A62-BC7F-B40286F8BE03}" destId="{11921176-4F86-426D-B16D-E72D304EAC35}" srcOrd="0" destOrd="0" presId="urn:microsoft.com/office/officeart/2005/8/layout/orgChart1"/>
    <dgm:cxn modelId="{DF0E126A-A5F9-400C-89AF-FE72A5BF7ECE}" type="presParOf" srcId="{C4C73E71-4E80-4A62-BC7F-B40286F8BE03}" destId="{7D80B372-87B1-448F-885B-A3698E422839}" srcOrd="1" destOrd="0" presId="urn:microsoft.com/office/officeart/2005/8/layout/orgChart1"/>
    <dgm:cxn modelId="{5D56B8A4-5EC7-4568-8D0E-9CC2AD147D00}" type="presParOf" srcId="{7D80B372-87B1-448F-885B-A3698E422839}" destId="{20297356-00C2-4470-B29A-664AE7781734}" srcOrd="0" destOrd="0" presId="urn:microsoft.com/office/officeart/2005/8/layout/orgChart1"/>
    <dgm:cxn modelId="{74FF291F-B62D-4D7D-9198-BD132EF5141C}" type="presParOf" srcId="{20297356-00C2-4470-B29A-664AE7781734}" destId="{D954A710-7F60-4432-BEAD-D08F7D302306}" srcOrd="0" destOrd="0" presId="urn:microsoft.com/office/officeart/2005/8/layout/orgChart1"/>
    <dgm:cxn modelId="{A4D63DF8-DE8A-4FF6-9BFE-EBF6C8D63061}" type="presParOf" srcId="{20297356-00C2-4470-B29A-664AE7781734}" destId="{A85B3724-8280-41D5-BEEA-EBEB52ABA709}" srcOrd="1" destOrd="0" presId="urn:microsoft.com/office/officeart/2005/8/layout/orgChart1"/>
    <dgm:cxn modelId="{59709F98-24C6-428D-82AD-3FB63D3571E6}" type="presParOf" srcId="{7D80B372-87B1-448F-885B-A3698E422839}" destId="{EFF1B3EC-E734-42B6-B047-3031512F10DC}" srcOrd="1" destOrd="0" presId="urn:microsoft.com/office/officeart/2005/8/layout/orgChart1"/>
    <dgm:cxn modelId="{B1B3FFD2-DAD2-4333-AECA-B5FC015B9A8B}" type="presParOf" srcId="{7D80B372-87B1-448F-885B-A3698E422839}" destId="{5E1D2F39-BFB2-495B-9D9C-DE1696D83AB4}" srcOrd="2" destOrd="0" presId="urn:microsoft.com/office/officeart/2005/8/layout/orgChart1"/>
    <dgm:cxn modelId="{B62858F1-C0A6-4255-9DD4-56565E55522F}" type="presParOf" srcId="{C4C73E71-4E80-4A62-BC7F-B40286F8BE03}" destId="{12D623BB-F8FA-4E84-B13B-116FDC72EC90}" srcOrd="2" destOrd="0" presId="urn:microsoft.com/office/officeart/2005/8/layout/orgChart1"/>
    <dgm:cxn modelId="{7C46984C-4A6A-45EE-8199-9098570B1AD1}" type="presParOf" srcId="{C4C73E71-4E80-4A62-BC7F-B40286F8BE03}" destId="{0B76875D-84A0-4757-B582-67E63457C041}" srcOrd="3" destOrd="0" presId="urn:microsoft.com/office/officeart/2005/8/layout/orgChart1"/>
    <dgm:cxn modelId="{6052694E-9FE4-411C-9C4E-863571F9090A}" type="presParOf" srcId="{0B76875D-84A0-4757-B582-67E63457C041}" destId="{834E2ECB-CF98-403C-A478-23AC550CCBF1}" srcOrd="0" destOrd="0" presId="urn:microsoft.com/office/officeart/2005/8/layout/orgChart1"/>
    <dgm:cxn modelId="{7F2B9052-C602-4793-A3E1-F5EFD34400AD}" type="presParOf" srcId="{834E2ECB-CF98-403C-A478-23AC550CCBF1}" destId="{86D76B1B-2C6C-4883-B358-786113A67F4A}" srcOrd="0" destOrd="0" presId="urn:microsoft.com/office/officeart/2005/8/layout/orgChart1"/>
    <dgm:cxn modelId="{4BB9B60D-8D4F-4956-89AC-ACAFB3A4B8D8}" type="presParOf" srcId="{834E2ECB-CF98-403C-A478-23AC550CCBF1}" destId="{55F60B6A-11D1-4656-AC29-8618EB29547C}" srcOrd="1" destOrd="0" presId="urn:microsoft.com/office/officeart/2005/8/layout/orgChart1"/>
    <dgm:cxn modelId="{4A5FAE14-9656-4B13-8FE5-DD6B8313A23D}" type="presParOf" srcId="{0B76875D-84A0-4757-B582-67E63457C041}" destId="{09B94485-F2D5-47DC-B03A-5C33D7357FF6}" srcOrd="1" destOrd="0" presId="urn:microsoft.com/office/officeart/2005/8/layout/orgChart1"/>
    <dgm:cxn modelId="{6EBC1775-D206-4AB9-987C-06F53468A11A}" type="presParOf" srcId="{0B76875D-84A0-4757-B582-67E63457C041}" destId="{B778DC56-3EA3-47B9-BB02-5038B0D4493F}" srcOrd="2" destOrd="0" presId="urn:microsoft.com/office/officeart/2005/8/layout/orgChart1"/>
    <dgm:cxn modelId="{4818512F-3214-4F51-BEAC-C25F3F4B0255}" type="presParOf" srcId="{C4C73E71-4E80-4A62-BC7F-B40286F8BE03}" destId="{92E8F36D-2569-42F0-874E-6EF9ACF66941}" srcOrd="4" destOrd="0" presId="urn:microsoft.com/office/officeart/2005/8/layout/orgChart1"/>
    <dgm:cxn modelId="{216D7FBE-9953-4C1E-8190-6D510E2DED99}" type="presParOf" srcId="{C4C73E71-4E80-4A62-BC7F-B40286F8BE03}" destId="{ABE8FA3F-8986-49BE-A1CC-2454827C29F9}" srcOrd="5" destOrd="0" presId="urn:microsoft.com/office/officeart/2005/8/layout/orgChart1"/>
    <dgm:cxn modelId="{7A7A5857-13F5-48FB-A123-0F5DEB37A0FD}" type="presParOf" srcId="{ABE8FA3F-8986-49BE-A1CC-2454827C29F9}" destId="{A0C44429-E235-4A8B-AE5A-4943A937CC9D}" srcOrd="0" destOrd="0" presId="urn:microsoft.com/office/officeart/2005/8/layout/orgChart1"/>
    <dgm:cxn modelId="{F0D64A3F-F69E-4DA6-BCBF-7D2AD03A7DE6}" type="presParOf" srcId="{A0C44429-E235-4A8B-AE5A-4943A937CC9D}" destId="{37A74674-129B-4502-9A6A-E436509A9F62}" srcOrd="0" destOrd="0" presId="urn:microsoft.com/office/officeart/2005/8/layout/orgChart1"/>
    <dgm:cxn modelId="{887E580C-9807-4230-B72C-EA4E262155F7}" type="presParOf" srcId="{A0C44429-E235-4A8B-AE5A-4943A937CC9D}" destId="{014E7EC8-B8A6-40F7-97AC-646F7087EFFD}" srcOrd="1" destOrd="0" presId="urn:microsoft.com/office/officeart/2005/8/layout/orgChart1"/>
    <dgm:cxn modelId="{7BA09AE2-6033-43A6-B0B0-B9BC6E52F5AE}" type="presParOf" srcId="{ABE8FA3F-8986-49BE-A1CC-2454827C29F9}" destId="{3B738573-659D-418D-962E-AB1D5D206FBA}" srcOrd="1" destOrd="0" presId="urn:microsoft.com/office/officeart/2005/8/layout/orgChart1"/>
    <dgm:cxn modelId="{79FDBDB5-2965-408C-AE22-066F5192ED8A}" type="presParOf" srcId="{ABE8FA3F-8986-49BE-A1CC-2454827C29F9}" destId="{EE2C5F1A-2ABC-45DE-ABBA-FA5D80EAE216}" srcOrd="2" destOrd="0" presId="urn:microsoft.com/office/officeart/2005/8/layout/orgChart1"/>
    <dgm:cxn modelId="{78F60CBE-F139-4AC5-8250-A88928627D0F}" type="presParOf" srcId="{8D687652-8B02-4CCA-A456-C3791C284715}" destId="{3039DD63-D3C9-4EB4-B1DC-37E22CCB98DE}" srcOrd="2" destOrd="0" presId="urn:microsoft.com/office/officeart/2005/8/layout/orgChart1"/>
    <dgm:cxn modelId="{C38C1C6B-A336-4A67-815B-B8D87F0B8579}" type="presParOf" srcId="{3039DD63-D3C9-4EB4-B1DC-37E22CCB98DE}" destId="{F8974CD8-0884-4F87-8B1A-436109AFFC7A}" srcOrd="0" destOrd="0" presId="urn:microsoft.com/office/officeart/2005/8/layout/orgChart1"/>
    <dgm:cxn modelId="{BBFEBB72-8C02-4F2B-8814-C301688B426C}" type="presParOf" srcId="{3039DD63-D3C9-4EB4-B1DC-37E22CCB98DE}" destId="{2D81295E-A377-4DDB-B18D-8F1CADA48E8D}" srcOrd="1" destOrd="0" presId="urn:microsoft.com/office/officeart/2005/8/layout/orgChart1"/>
    <dgm:cxn modelId="{00583D22-B5C9-4423-A4D0-57124594F3F6}" type="presParOf" srcId="{2D81295E-A377-4DDB-B18D-8F1CADA48E8D}" destId="{B51EC352-5585-4E6A-B5F8-ED7494C3EE34}" srcOrd="0" destOrd="0" presId="urn:microsoft.com/office/officeart/2005/8/layout/orgChart1"/>
    <dgm:cxn modelId="{9746BE79-7C87-4985-BC7C-9156D7546EFD}" type="presParOf" srcId="{B51EC352-5585-4E6A-B5F8-ED7494C3EE34}" destId="{B817E9D0-C845-41CE-8833-016F233604FB}" srcOrd="0" destOrd="0" presId="urn:microsoft.com/office/officeart/2005/8/layout/orgChart1"/>
    <dgm:cxn modelId="{0AE84FB2-996E-4FAC-B811-46167DBDEB06}" type="presParOf" srcId="{B51EC352-5585-4E6A-B5F8-ED7494C3EE34}" destId="{0DD2E9DF-744E-45B0-A5C0-45E28C4A9FB0}" srcOrd="1" destOrd="0" presId="urn:microsoft.com/office/officeart/2005/8/layout/orgChart1"/>
    <dgm:cxn modelId="{9981DAC6-601F-463F-977C-AAA2EE026F13}" type="presParOf" srcId="{2D81295E-A377-4DDB-B18D-8F1CADA48E8D}" destId="{64532FCC-90EB-492F-9057-AC961910FD0F}" srcOrd="1" destOrd="0" presId="urn:microsoft.com/office/officeart/2005/8/layout/orgChart1"/>
    <dgm:cxn modelId="{8644950C-7F35-4B42-B145-AFB52D5480E1}" type="presParOf" srcId="{2D81295E-A377-4DDB-B18D-8F1CADA48E8D}" destId="{7F37BFCE-5E6C-4BE5-AC30-EB0E95A0447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F326A-24EE-4100-A916-D1D174D18B87}">
      <dsp:nvSpPr>
        <dsp:cNvPr id="0" name=""/>
        <dsp:cNvSpPr/>
      </dsp:nvSpPr>
      <dsp:spPr>
        <a:xfrm>
          <a:off x="4631729" y="1581146"/>
          <a:ext cx="99296" cy="435015"/>
        </a:xfrm>
        <a:custGeom>
          <a:avLst/>
          <a:gdLst/>
          <a:ahLst/>
          <a:cxnLst/>
          <a:rect l="0" t="0" r="0" b="0"/>
          <a:pathLst>
            <a:path>
              <a:moveTo>
                <a:pt x="99296" y="0"/>
              </a:moveTo>
              <a:lnTo>
                <a:pt x="99296" y="435015"/>
              </a:lnTo>
              <a:lnTo>
                <a:pt x="0" y="435015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61D8C-8016-4EF6-BC55-C02EBF128F7F}">
      <dsp:nvSpPr>
        <dsp:cNvPr id="0" name=""/>
        <dsp:cNvSpPr/>
      </dsp:nvSpPr>
      <dsp:spPr>
        <a:xfrm>
          <a:off x="4731026" y="1581146"/>
          <a:ext cx="3347863" cy="870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733"/>
              </a:lnTo>
              <a:lnTo>
                <a:pt x="3347863" y="770733"/>
              </a:lnTo>
              <a:lnTo>
                <a:pt x="3347863" y="870030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630ABF-F8B6-4875-83A5-6611F240B5DD}">
      <dsp:nvSpPr>
        <dsp:cNvPr id="0" name=""/>
        <dsp:cNvSpPr/>
      </dsp:nvSpPr>
      <dsp:spPr>
        <a:xfrm>
          <a:off x="4731026" y="1581146"/>
          <a:ext cx="270049" cy="870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733"/>
              </a:lnTo>
              <a:lnTo>
                <a:pt x="270049" y="770733"/>
              </a:lnTo>
              <a:lnTo>
                <a:pt x="270049" y="870030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167D24-B69C-49B8-B919-9A24F18603DC}">
      <dsp:nvSpPr>
        <dsp:cNvPr id="0" name=""/>
        <dsp:cNvSpPr/>
      </dsp:nvSpPr>
      <dsp:spPr>
        <a:xfrm>
          <a:off x="1647469" y="1581146"/>
          <a:ext cx="3083556" cy="896594"/>
        </a:xfrm>
        <a:custGeom>
          <a:avLst/>
          <a:gdLst/>
          <a:ahLst/>
          <a:cxnLst/>
          <a:rect l="0" t="0" r="0" b="0"/>
          <a:pathLst>
            <a:path>
              <a:moveTo>
                <a:pt x="3083556" y="0"/>
              </a:moveTo>
              <a:lnTo>
                <a:pt x="3083556" y="797297"/>
              </a:lnTo>
              <a:lnTo>
                <a:pt x="0" y="797297"/>
              </a:lnTo>
              <a:lnTo>
                <a:pt x="0" y="896594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441FF3-C1A5-4F3A-A9C2-CDA6201CD53C}">
      <dsp:nvSpPr>
        <dsp:cNvPr id="0" name=""/>
        <dsp:cNvSpPr/>
      </dsp:nvSpPr>
      <dsp:spPr>
        <a:xfrm>
          <a:off x="154882" y="223118"/>
          <a:ext cx="9152286" cy="13580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Цель: изменение принципа организации усвоения учащимися содержания образования, основанное на углублении познания, создании оптимальных условий для лучшей реализации каждым учеников своих потенциальных возможностей, включении в творческий познавательный процесс</a:t>
          </a:r>
          <a:endParaRPr lang="ru-RU" sz="1800" kern="1200" dirty="0">
            <a:latin typeface="+mn-lt"/>
          </a:endParaRPr>
        </a:p>
      </dsp:txBody>
      <dsp:txXfrm>
        <a:off x="154882" y="223118"/>
        <a:ext cx="9152286" cy="1358027"/>
      </dsp:txXfrm>
    </dsp:sp>
    <dsp:sp modelId="{93A3D4AD-BD62-49B2-9A95-F5A045C9C39D}">
      <dsp:nvSpPr>
        <dsp:cNvPr id="0" name=""/>
        <dsp:cNvSpPr/>
      </dsp:nvSpPr>
      <dsp:spPr>
        <a:xfrm>
          <a:off x="0" y="2477741"/>
          <a:ext cx="3294938" cy="12433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формирование системы ценностно-эмоциональных  отношений к творческой </a:t>
          </a:r>
          <a:r>
            <a:rPr lang="ru-RU" sz="1800" kern="1200" dirty="0" smtClean="0">
              <a:latin typeface="+mn-lt"/>
              <a:cs typeface="Times New Roman" panose="02020603050405020304" pitchFamily="18" charset="0"/>
            </a:rPr>
            <a:t>деятельности</a:t>
          </a:r>
          <a:endParaRPr lang="ru-RU" sz="1800" kern="1200" dirty="0">
            <a:latin typeface="+mn-lt"/>
            <a:cs typeface="Times New Roman" panose="02020603050405020304" pitchFamily="18" charset="0"/>
          </a:endParaRPr>
        </a:p>
      </dsp:txBody>
      <dsp:txXfrm>
        <a:off x="0" y="2477741"/>
        <a:ext cx="3294938" cy="1243339"/>
      </dsp:txXfrm>
    </dsp:sp>
    <dsp:sp modelId="{63F9BD69-0C0E-4C4F-AD1C-AEBCBBED2A4D}">
      <dsp:nvSpPr>
        <dsp:cNvPr id="0" name=""/>
        <dsp:cNvSpPr/>
      </dsp:nvSpPr>
      <dsp:spPr>
        <a:xfrm>
          <a:off x="3499275" y="2451176"/>
          <a:ext cx="3003600" cy="12616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развитие</a:t>
          </a:r>
          <a:r>
            <a:rPr lang="ru-RU" sz="1800" kern="1200" baseline="0" dirty="0">
              <a:latin typeface="+mn-lt"/>
              <a:cs typeface="Times New Roman" panose="02020603050405020304" pitchFamily="18" charset="0"/>
            </a:rPr>
            <a:t> у учащихся системы умений и навыков, необходимых для решения творческих задач</a:t>
          </a:r>
          <a:endParaRPr lang="ru-RU" sz="1800" kern="1200" dirty="0">
            <a:latin typeface="+mn-lt"/>
          </a:endParaRPr>
        </a:p>
      </dsp:txBody>
      <dsp:txXfrm>
        <a:off x="3499275" y="2451176"/>
        <a:ext cx="3003600" cy="1261601"/>
      </dsp:txXfrm>
    </dsp:sp>
    <dsp:sp modelId="{D67842F2-5390-4F97-B30D-90C220390D56}">
      <dsp:nvSpPr>
        <dsp:cNvPr id="0" name=""/>
        <dsp:cNvSpPr/>
      </dsp:nvSpPr>
      <dsp:spPr>
        <a:xfrm>
          <a:off x="6701470" y="2451176"/>
          <a:ext cx="2754838" cy="12364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осознанное усвоение учащимися математических знаний</a:t>
          </a:r>
          <a:endParaRPr lang="ru-RU" sz="1800" kern="1200" dirty="0">
            <a:latin typeface="+mn-lt"/>
          </a:endParaRPr>
        </a:p>
      </dsp:txBody>
      <dsp:txXfrm>
        <a:off x="6701470" y="2451176"/>
        <a:ext cx="2754838" cy="1236441"/>
      </dsp:txXfrm>
    </dsp:sp>
    <dsp:sp modelId="{359D1784-A7B3-4D39-9FCD-FEC3C60CE938}">
      <dsp:nvSpPr>
        <dsp:cNvPr id="0" name=""/>
        <dsp:cNvSpPr/>
      </dsp:nvSpPr>
      <dsp:spPr>
        <a:xfrm>
          <a:off x="3686043" y="1779740"/>
          <a:ext cx="945685" cy="4728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задачи</a:t>
          </a:r>
          <a:endParaRPr lang="ru-RU" sz="1800" kern="1200" dirty="0">
            <a:latin typeface="+mn-lt"/>
          </a:endParaRPr>
        </a:p>
      </dsp:txBody>
      <dsp:txXfrm>
        <a:off x="3686043" y="1779740"/>
        <a:ext cx="945685" cy="4728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C13CE-9291-4A03-85F9-D02F10087C86}">
      <dsp:nvSpPr>
        <dsp:cNvPr id="0" name=""/>
        <dsp:cNvSpPr/>
      </dsp:nvSpPr>
      <dsp:spPr>
        <a:xfrm>
          <a:off x="1499062" y="1570382"/>
          <a:ext cx="423577" cy="1304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788" y="0"/>
              </a:lnTo>
              <a:lnTo>
                <a:pt x="211788" y="1304960"/>
              </a:lnTo>
              <a:lnTo>
                <a:pt x="423577" y="1304960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76551" y="2188562"/>
        <a:ext cx="68599" cy="68599"/>
      </dsp:txXfrm>
    </dsp:sp>
    <dsp:sp modelId="{DB3B4DEC-B20E-4B98-BE84-E5BFF4DB12BB}">
      <dsp:nvSpPr>
        <dsp:cNvPr id="0" name=""/>
        <dsp:cNvSpPr/>
      </dsp:nvSpPr>
      <dsp:spPr>
        <a:xfrm>
          <a:off x="1499062" y="1570382"/>
          <a:ext cx="383824" cy="5438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1912" y="0"/>
              </a:lnTo>
              <a:lnTo>
                <a:pt x="191912" y="543869"/>
              </a:lnTo>
              <a:lnTo>
                <a:pt x="383824" y="543869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74333" y="1825674"/>
        <a:ext cx="33283" cy="33283"/>
      </dsp:txXfrm>
    </dsp:sp>
    <dsp:sp modelId="{74F2427B-C76B-4A92-BEFE-DCB6202A3AB3}">
      <dsp:nvSpPr>
        <dsp:cNvPr id="0" name=""/>
        <dsp:cNvSpPr/>
      </dsp:nvSpPr>
      <dsp:spPr>
        <a:xfrm>
          <a:off x="1499062" y="1263277"/>
          <a:ext cx="373330" cy="307104"/>
        </a:xfrm>
        <a:custGeom>
          <a:avLst/>
          <a:gdLst/>
          <a:ahLst/>
          <a:cxnLst/>
          <a:rect l="0" t="0" r="0" b="0"/>
          <a:pathLst>
            <a:path>
              <a:moveTo>
                <a:pt x="0" y="307104"/>
              </a:moveTo>
              <a:lnTo>
                <a:pt x="186665" y="307104"/>
              </a:lnTo>
              <a:lnTo>
                <a:pt x="186665" y="0"/>
              </a:lnTo>
              <a:lnTo>
                <a:pt x="373330" y="0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73642" y="1404744"/>
        <a:ext cx="24170" cy="24170"/>
      </dsp:txXfrm>
    </dsp:sp>
    <dsp:sp modelId="{9C0BE294-58B6-48FE-812F-36C730C66A9A}">
      <dsp:nvSpPr>
        <dsp:cNvPr id="0" name=""/>
        <dsp:cNvSpPr/>
      </dsp:nvSpPr>
      <dsp:spPr>
        <a:xfrm>
          <a:off x="1499062" y="401165"/>
          <a:ext cx="340789" cy="1169216"/>
        </a:xfrm>
        <a:custGeom>
          <a:avLst/>
          <a:gdLst/>
          <a:ahLst/>
          <a:cxnLst/>
          <a:rect l="0" t="0" r="0" b="0"/>
          <a:pathLst>
            <a:path>
              <a:moveTo>
                <a:pt x="0" y="1169216"/>
              </a:moveTo>
              <a:lnTo>
                <a:pt x="170394" y="1169216"/>
              </a:lnTo>
              <a:lnTo>
                <a:pt x="170394" y="0"/>
              </a:lnTo>
              <a:lnTo>
                <a:pt x="340789" y="0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39011" y="955326"/>
        <a:ext cx="60893" cy="60893"/>
      </dsp:txXfrm>
    </dsp:sp>
    <dsp:sp modelId="{9AD17FE3-25A3-475F-87B3-0CE379FEB677}">
      <dsp:nvSpPr>
        <dsp:cNvPr id="0" name=""/>
        <dsp:cNvSpPr/>
      </dsp:nvSpPr>
      <dsp:spPr>
        <a:xfrm rot="16200000">
          <a:off x="-568746" y="1062447"/>
          <a:ext cx="3119750" cy="10158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условия развития творческого стиля деятельности школьников</a:t>
          </a:r>
        </a:p>
      </dsp:txBody>
      <dsp:txXfrm>
        <a:off x="-568746" y="1062447"/>
        <a:ext cx="3119750" cy="1015868"/>
      </dsp:txXfrm>
    </dsp:sp>
    <dsp:sp modelId="{9EF3A33C-7DD7-43CF-B1DD-A8F3C3CF0A13}">
      <dsp:nvSpPr>
        <dsp:cNvPr id="0" name=""/>
        <dsp:cNvSpPr/>
      </dsp:nvSpPr>
      <dsp:spPr>
        <a:xfrm>
          <a:off x="1839852" y="21122"/>
          <a:ext cx="6467965" cy="7600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>
              <a:latin typeface="+mn-lt"/>
              <a:cs typeface="Times New Roman" panose="02020603050405020304" pitchFamily="18" charset="0"/>
            </a:rPr>
            <a:t>проблематизация</a:t>
          </a:r>
          <a:r>
            <a:rPr lang="ru-RU" sz="1800" kern="1200" dirty="0">
              <a:latin typeface="+mn-lt"/>
              <a:cs typeface="Times New Roman" panose="02020603050405020304" pitchFamily="18" charset="0"/>
            </a:rPr>
            <a:t> содержания образования</a:t>
          </a:r>
        </a:p>
      </dsp:txBody>
      <dsp:txXfrm>
        <a:off x="1839852" y="21122"/>
        <a:ext cx="6467965" cy="760085"/>
      </dsp:txXfrm>
    </dsp:sp>
    <dsp:sp modelId="{15464B21-9665-49C4-BC9C-C349F59C8562}">
      <dsp:nvSpPr>
        <dsp:cNvPr id="0" name=""/>
        <dsp:cNvSpPr/>
      </dsp:nvSpPr>
      <dsp:spPr>
        <a:xfrm>
          <a:off x="1872393" y="893548"/>
          <a:ext cx="6467965" cy="7394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сотворчество учителя и учащихся</a:t>
          </a:r>
        </a:p>
      </dsp:txBody>
      <dsp:txXfrm>
        <a:off x="1872393" y="893548"/>
        <a:ext cx="6467965" cy="739456"/>
      </dsp:txXfrm>
    </dsp:sp>
    <dsp:sp modelId="{FC0D45BC-BBA5-4866-B427-1EA0E1C93363}">
      <dsp:nvSpPr>
        <dsp:cNvPr id="0" name=""/>
        <dsp:cNvSpPr/>
      </dsp:nvSpPr>
      <dsp:spPr>
        <a:xfrm>
          <a:off x="1882887" y="1752765"/>
          <a:ext cx="6467965" cy="7229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индивидуализация обучения</a:t>
          </a:r>
        </a:p>
      </dsp:txBody>
      <dsp:txXfrm>
        <a:off x="1882887" y="1752765"/>
        <a:ext cx="6467965" cy="722970"/>
      </dsp:txXfrm>
    </dsp:sp>
    <dsp:sp modelId="{CADA5ECD-0918-4E23-A966-1FB8FFE2779A}">
      <dsp:nvSpPr>
        <dsp:cNvPr id="0" name=""/>
        <dsp:cNvSpPr/>
      </dsp:nvSpPr>
      <dsp:spPr>
        <a:xfrm>
          <a:off x="1922640" y="2614812"/>
          <a:ext cx="6467965" cy="5210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реализация </a:t>
          </a:r>
          <a:r>
            <a:rPr lang="ru-RU" sz="1800" kern="1200" dirty="0" err="1">
              <a:latin typeface="+mn-lt"/>
              <a:cs typeface="Times New Roman" panose="02020603050405020304" pitchFamily="18" charset="0"/>
            </a:rPr>
            <a:t>межпредметных</a:t>
          </a:r>
          <a:r>
            <a:rPr lang="ru-RU" sz="1800" kern="1200" dirty="0">
              <a:latin typeface="+mn-lt"/>
              <a:cs typeface="Times New Roman" panose="02020603050405020304" pitchFamily="18" charset="0"/>
            </a:rPr>
            <a:t> связей</a:t>
          </a:r>
        </a:p>
      </dsp:txBody>
      <dsp:txXfrm>
        <a:off x="1922640" y="2614812"/>
        <a:ext cx="6467965" cy="521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02CC2E-C147-4665-A397-C3FB39F2DF64}">
      <dsp:nvSpPr>
        <dsp:cNvPr id="0" name=""/>
        <dsp:cNvSpPr/>
      </dsp:nvSpPr>
      <dsp:spPr>
        <a:xfrm>
          <a:off x="99743" y="187284"/>
          <a:ext cx="3406011" cy="48019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методы</a:t>
          </a:r>
        </a:p>
      </dsp:txBody>
      <dsp:txXfrm>
        <a:off x="99743" y="187284"/>
        <a:ext cx="3406011" cy="480190"/>
      </dsp:txXfrm>
    </dsp:sp>
    <dsp:sp modelId="{41E91CF4-CAF0-4679-9B80-9BEE4EF95EE0}">
      <dsp:nvSpPr>
        <dsp:cNvPr id="0" name=""/>
        <dsp:cNvSpPr/>
      </dsp:nvSpPr>
      <dsp:spPr>
        <a:xfrm>
          <a:off x="440344" y="667474"/>
          <a:ext cx="296298" cy="6118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810"/>
              </a:lnTo>
              <a:lnTo>
                <a:pt x="296298" y="611810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B5020275-D724-4849-B871-EBA5695D281F}">
      <dsp:nvSpPr>
        <dsp:cNvPr id="0" name=""/>
        <dsp:cNvSpPr/>
      </dsp:nvSpPr>
      <dsp:spPr>
        <a:xfrm>
          <a:off x="736643" y="861630"/>
          <a:ext cx="2778075" cy="83531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метод с применением затруднительных условий</a:t>
          </a:r>
        </a:p>
      </dsp:txBody>
      <dsp:txXfrm>
        <a:off x="736643" y="861630"/>
        <a:ext cx="2778075" cy="835310"/>
      </dsp:txXfrm>
    </dsp:sp>
    <dsp:sp modelId="{425A66A2-F786-4437-AF94-BFD87DA02055}">
      <dsp:nvSpPr>
        <dsp:cNvPr id="0" name=""/>
        <dsp:cNvSpPr/>
      </dsp:nvSpPr>
      <dsp:spPr>
        <a:xfrm>
          <a:off x="440344" y="667474"/>
          <a:ext cx="258190" cy="1661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1697"/>
              </a:lnTo>
              <a:lnTo>
                <a:pt x="258190" y="166169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81A7AB81-3369-425E-872B-2FCE1EA46A6A}">
      <dsp:nvSpPr>
        <dsp:cNvPr id="0" name=""/>
        <dsp:cNvSpPr/>
      </dsp:nvSpPr>
      <dsp:spPr>
        <a:xfrm>
          <a:off x="698535" y="1850395"/>
          <a:ext cx="2450416" cy="95755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метод группового решения творческих задач</a:t>
          </a:r>
        </a:p>
      </dsp:txBody>
      <dsp:txXfrm>
        <a:off x="698535" y="1850395"/>
        <a:ext cx="2450416" cy="957552"/>
      </dsp:txXfrm>
    </dsp:sp>
    <dsp:sp modelId="{67A3C7B4-594F-492D-9C7D-5C00DAD4401B}">
      <dsp:nvSpPr>
        <dsp:cNvPr id="0" name=""/>
        <dsp:cNvSpPr/>
      </dsp:nvSpPr>
      <dsp:spPr>
        <a:xfrm>
          <a:off x="440344" y="667474"/>
          <a:ext cx="274886" cy="2689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9941"/>
              </a:lnTo>
              <a:lnTo>
                <a:pt x="274886" y="2689941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08EF103B-2FCA-4FB9-916F-B8B5C6189528}">
      <dsp:nvSpPr>
        <dsp:cNvPr id="0" name=""/>
        <dsp:cNvSpPr/>
      </dsp:nvSpPr>
      <dsp:spPr>
        <a:xfrm>
          <a:off x="715230" y="2892635"/>
          <a:ext cx="2447120" cy="92956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методы коллективного стимулирования творческих поисков</a:t>
          </a:r>
        </a:p>
      </dsp:txBody>
      <dsp:txXfrm>
        <a:off x="715230" y="2892635"/>
        <a:ext cx="2447120" cy="929562"/>
      </dsp:txXfrm>
    </dsp:sp>
    <dsp:sp modelId="{7B2FF803-D1ED-4A26-B420-8CFE310E2FA3}">
      <dsp:nvSpPr>
        <dsp:cNvPr id="0" name=""/>
        <dsp:cNvSpPr/>
      </dsp:nvSpPr>
      <dsp:spPr>
        <a:xfrm>
          <a:off x="440344" y="667474"/>
          <a:ext cx="255686" cy="35907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0798"/>
              </a:lnTo>
              <a:lnTo>
                <a:pt x="255686" y="3590798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C0CED650-0758-41E8-BEB4-3DA724C813CD}">
      <dsp:nvSpPr>
        <dsp:cNvPr id="0" name=""/>
        <dsp:cNvSpPr/>
      </dsp:nvSpPr>
      <dsp:spPr>
        <a:xfrm>
          <a:off x="696030" y="3995978"/>
          <a:ext cx="2529329" cy="524589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кейс – метод </a:t>
          </a:r>
        </a:p>
      </dsp:txBody>
      <dsp:txXfrm>
        <a:off x="696030" y="3995978"/>
        <a:ext cx="2529329" cy="524589"/>
      </dsp:txXfrm>
    </dsp:sp>
    <dsp:sp modelId="{C13D2BB3-EB80-4719-A6B5-5852609497D9}">
      <dsp:nvSpPr>
        <dsp:cNvPr id="0" name=""/>
        <dsp:cNvSpPr/>
      </dsp:nvSpPr>
      <dsp:spPr>
        <a:xfrm>
          <a:off x="3626801" y="194616"/>
          <a:ext cx="3206886" cy="48019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  приемы </a:t>
          </a:r>
        </a:p>
      </dsp:txBody>
      <dsp:txXfrm>
        <a:off x="3626801" y="194616"/>
        <a:ext cx="3206886" cy="480190"/>
      </dsp:txXfrm>
    </dsp:sp>
    <dsp:sp modelId="{5A56E517-F259-4DC8-AEC2-E0217193124F}">
      <dsp:nvSpPr>
        <dsp:cNvPr id="0" name=""/>
        <dsp:cNvSpPr/>
      </dsp:nvSpPr>
      <dsp:spPr>
        <a:xfrm>
          <a:off x="3947490" y="674807"/>
          <a:ext cx="593411" cy="3651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5120"/>
              </a:lnTo>
              <a:lnTo>
                <a:pt x="593411" y="365120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E5601A6D-B230-4D65-9660-50CDFE9ACE6C}">
      <dsp:nvSpPr>
        <dsp:cNvPr id="0" name=""/>
        <dsp:cNvSpPr/>
      </dsp:nvSpPr>
      <dsp:spPr>
        <a:xfrm>
          <a:off x="4540902" y="792809"/>
          <a:ext cx="2221169" cy="494236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создание ситуаций вы­бора</a:t>
          </a:r>
        </a:p>
      </dsp:txBody>
      <dsp:txXfrm>
        <a:off x="4540902" y="792809"/>
        <a:ext cx="2221169" cy="494236"/>
      </dsp:txXfrm>
    </dsp:sp>
    <dsp:sp modelId="{691320E6-19CC-4F52-AE59-724D94923BE7}">
      <dsp:nvSpPr>
        <dsp:cNvPr id="0" name=""/>
        <dsp:cNvSpPr/>
      </dsp:nvSpPr>
      <dsp:spPr>
        <a:xfrm>
          <a:off x="3947490" y="674807"/>
          <a:ext cx="614563" cy="987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180"/>
              </a:lnTo>
              <a:lnTo>
                <a:pt x="614563" y="987180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9005930F-380C-4D5D-9E6F-E13241BE6EDD}">
      <dsp:nvSpPr>
        <dsp:cNvPr id="0" name=""/>
        <dsp:cNvSpPr/>
      </dsp:nvSpPr>
      <dsp:spPr>
        <a:xfrm>
          <a:off x="4562053" y="1421892"/>
          <a:ext cx="2172935" cy="48019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создание ситуаций успеха</a:t>
          </a:r>
        </a:p>
      </dsp:txBody>
      <dsp:txXfrm>
        <a:off x="4562053" y="1421892"/>
        <a:ext cx="2172935" cy="480190"/>
      </dsp:txXfrm>
    </dsp:sp>
    <dsp:sp modelId="{4B120968-C4DE-42E3-94D6-C271179BA16F}">
      <dsp:nvSpPr>
        <dsp:cNvPr id="0" name=""/>
        <dsp:cNvSpPr/>
      </dsp:nvSpPr>
      <dsp:spPr>
        <a:xfrm>
          <a:off x="3947490" y="674807"/>
          <a:ext cx="654799" cy="1648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8773"/>
              </a:lnTo>
              <a:lnTo>
                <a:pt x="654799" y="164877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15DB6D4B-C63E-4BC8-9335-C91DD7F1D19F}">
      <dsp:nvSpPr>
        <dsp:cNvPr id="0" name=""/>
        <dsp:cNvSpPr/>
      </dsp:nvSpPr>
      <dsp:spPr>
        <a:xfrm>
          <a:off x="4602289" y="2083485"/>
          <a:ext cx="2120283" cy="48019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</a:rPr>
            <a:t>"</a:t>
          </a:r>
          <a:r>
            <a:rPr lang="ru-RU" sz="1800" kern="1200" dirty="0">
              <a:latin typeface="+mn-lt"/>
              <a:cs typeface="Times New Roman" panose="02020603050405020304" pitchFamily="18" charset="0"/>
            </a:rPr>
            <a:t>право на помощь</a:t>
          </a: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</a:p>
      </dsp:txBody>
      <dsp:txXfrm>
        <a:off x="4602289" y="2083485"/>
        <a:ext cx="2120283" cy="480190"/>
      </dsp:txXfrm>
    </dsp:sp>
    <dsp:sp modelId="{4F2CFC5D-A45B-4270-A910-9BECD9B55125}">
      <dsp:nvSpPr>
        <dsp:cNvPr id="0" name=""/>
        <dsp:cNvSpPr/>
      </dsp:nvSpPr>
      <dsp:spPr>
        <a:xfrm>
          <a:off x="3947490" y="674807"/>
          <a:ext cx="684425" cy="22349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4912"/>
              </a:lnTo>
              <a:lnTo>
                <a:pt x="684425" y="2234912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B2690231-09B4-4E8C-8F0B-568C4119FA8A}">
      <dsp:nvSpPr>
        <dsp:cNvPr id="0" name=""/>
        <dsp:cNvSpPr/>
      </dsp:nvSpPr>
      <dsp:spPr>
        <a:xfrm>
          <a:off x="4631915" y="2626580"/>
          <a:ext cx="2077857" cy="566279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самоанализ и самоконтроль</a:t>
          </a:r>
        </a:p>
      </dsp:txBody>
      <dsp:txXfrm>
        <a:off x="4631915" y="2626580"/>
        <a:ext cx="2077857" cy="566279"/>
      </dsp:txXfrm>
    </dsp:sp>
    <dsp:sp modelId="{EC8FB61D-C870-4FDD-AE54-E908A35A57BD}">
      <dsp:nvSpPr>
        <dsp:cNvPr id="0" name=""/>
        <dsp:cNvSpPr/>
      </dsp:nvSpPr>
      <dsp:spPr>
        <a:xfrm>
          <a:off x="3947490" y="674807"/>
          <a:ext cx="660853" cy="3038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8202"/>
              </a:lnTo>
              <a:lnTo>
                <a:pt x="660853" y="3038202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C01A8D2E-1A3E-45C1-A2DC-AEEE20A7893A}">
      <dsp:nvSpPr>
        <dsp:cNvPr id="0" name=""/>
        <dsp:cNvSpPr/>
      </dsp:nvSpPr>
      <dsp:spPr>
        <a:xfrm>
          <a:off x="4608343" y="3260038"/>
          <a:ext cx="2098456" cy="90594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постановка перспективных вопросов</a:t>
          </a:r>
        </a:p>
      </dsp:txBody>
      <dsp:txXfrm>
        <a:off x="4608343" y="3260038"/>
        <a:ext cx="2098456" cy="905942"/>
      </dsp:txXfrm>
    </dsp:sp>
    <dsp:sp modelId="{4A56EDCF-EA4C-4580-A15E-5BA9E856A257}">
      <dsp:nvSpPr>
        <dsp:cNvPr id="0" name=""/>
        <dsp:cNvSpPr/>
      </dsp:nvSpPr>
      <dsp:spPr>
        <a:xfrm>
          <a:off x="7058887" y="191649"/>
          <a:ext cx="3388446" cy="48019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/>
            <a:t>формы</a:t>
          </a:r>
        </a:p>
      </dsp:txBody>
      <dsp:txXfrm>
        <a:off x="7058887" y="191649"/>
        <a:ext cx="3388446" cy="480190"/>
      </dsp:txXfrm>
    </dsp:sp>
    <dsp:sp modelId="{33A641EF-2904-46D2-9F89-DA99B6B9C61D}">
      <dsp:nvSpPr>
        <dsp:cNvPr id="0" name=""/>
        <dsp:cNvSpPr/>
      </dsp:nvSpPr>
      <dsp:spPr>
        <a:xfrm>
          <a:off x="7397732" y="671839"/>
          <a:ext cx="377240" cy="413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537"/>
              </a:lnTo>
              <a:lnTo>
                <a:pt x="377240" y="41353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CE95D447-6D77-423C-BA8F-F19977E0B7D4}">
      <dsp:nvSpPr>
        <dsp:cNvPr id="0" name=""/>
        <dsp:cNvSpPr/>
      </dsp:nvSpPr>
      <dsp:spPr>
        <a:xfrm>
          <a:off x="7774972" y="737088"/>
          <a:ext cx="2467949" cy="6965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само­стоятельная </a:t>
          </a:r>
          <a:r>
            <a:rPr lang="ru-RU" sz="1800" kern="1200" dirty="0" smtClean="0">
              <a:latin typeface="+mn-lt"/>
              <a:cs typeface="Times New Roman" panose="02020603050405020304" pitchFamily="18" charset="0"/>
            </a:rPr>
            <a:t>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n-lt"/>
              <a:cs typeface="Times New Roman" panose="02020603050405020304" pitchFamily="18" charset="0"/>
            </a:rPr>
            <a:t>груп­повая </a:t>
          </a:r>
          <a:r>
            <a:rPr lang="ru-RU" sz="1800" kern="1200" dirty="0">
              <a:latin typeface="+mn-lt"/>
              <a:cs typeface="Times New Roman" panose="02020603050405020304" pitchFamily="18" charset="0"/>
            </a:rPr>
            <a:t>работа</a:t>
          </a:r>
        </a:p>
      </dsp:txBody>
      <dsp:txXfrm>
        <a:off x="7774972" y="737088"/>
        <a:ext cx="2467949" cy="696578"/>
      </dsp:txXfrm>
    </dsp:sp>
    <dsp:sp modelId="{3627A142-91B9-4C6A-BD9E-0D87D9027DF0}">
      <dsp:nvSpPr>
        <dsp:cNvPr id="0" name=""/>
        <dsp:cNvSpPr/>
      </dsp:nvSpPr>
      <dsp:spPr>
        <a:xfrm>
          <a:off x="7397732" y="671839"/>
          <a:ext cx="377240" cy="1253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936"/>
              </a:lnTo>
              <a:lnTo>
                <a:pt x="377240" y="1253936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F89D3240-1157-4753-BD68-6D50D9D15F8F}">
      <dsp:nvSpPr>
        <dsp:cNvPr id="0" name=""/>
        <dsp:cNvSpPr/>
      </dsp:nvSpPr>
      <dsp:spPr>
        <a:xfrm>
          <a:off x="7774972" y="1573450"/>
          <a:ext cx="2522076" cy="704650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+mn-lt"/>
              <a:cs typeface="Times New Roman" panose="02020603050405020304" pitchFamily="18" charset="0"/>
            </a:rPr>
            <a:t>уроки с ис­пользова­нием инфор­ма­ционных технологий</a:t>
          </a:r>
        </a:p>
      </dsp:txBody>
      <dsp:txXfrm>
        <a:off x="7774972" y="1573450"/>
        <a:ext cx="2522076" cy="704650"/>
      </dsp:txXfrm>
    </dsp:sp>
    <dsp:sp modelId="{046D0102-6B8F-4965-807F-2E61BAB871DE}">
      <dsp:nvSpPr>
        <dsp:cNvPr id="0" name=""/>
        <dsp:cNvSpPr/>
      </dsp:nvSpPr>
      <dsp:spPr>
        <a:xfrm>
          <a:off x="7397732" y="671839"/>
          <a:ext cx="493600" cy="1941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1917"/>
              </a:lnTo>
              <a:lnTo>
                <a:pt x="493600" y="194191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1A8FC865-6DDA-44AB-9BEA-C53996B296B0}">
      <dsp:nvSpPr>
        <dsp:cNvPr id="0" name=""/>
        <dsp:cNvSpPr/>
      </dsp:nvSpPr>
      <dsp:spPr>
        <a:xfrm>
          <a:off x="7891332" y="2398149"/>
          <a:ext cx="2386708" cy="431216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+mn-lt"/>
              <a:cs typeface="Times New Roman" panose="02020603050405020304" pitchFamily="18" charset="0"/>
            </a:rPr>
            <a:t>дидактические игры </a:t>
          </a:r>
        </a:p>
      </dsp:txBody>
      <dsp:txXfrm>
        <a:off x="7891332" y="2398149"/>
        <a:ext cx="2386708" cy="4312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B97D0-BBE7-46E0-BF48-6057499867DD}">
      <dsp:nvSpPr>
        <dsp:cNvPr id="0" name=""/>
        <dsp:cNvSpPr/>
      </dsp:nvSpPr>
      <dsp:spPr>
        <a:xfrm>
          <a:off x="4004687" y="1069495"/>
          <a:ext cx="224412" cy="983141"/>
        </a:xfrm>
        <a:custGeom>
          <a:avLst/>
          <a:gdLst/>
          <a:ahLst/>
          <a:cxnLst/>
          <a:rect l="0" t="0" r="0" b="0"/>
          <a:pathLst>
            <a:path>
              <a:moveTo>
                <a:pt x="224412" y="0"/>
              </a:moveTo>
              <a:lnTo>
                <a:pt x="224412" y="983141"/>
              </a:lnTo>
              <a:lnTo>
                <a:pt x="0" y="983141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CA7F45-7526-4A6C-89C5-5E514B0758AD}">
      <dsp:nvSpPr>
        <dsp:cNvPr id="0" name=""/>
        <dsp:cNvSpPr/>
      </dsp:nvSpPr>
      <dsp:spPr>
        <a:xfrm>
          <a:off x="4229100" y="1069495"/>
          <a:ext cx="2586090" cy="1966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1871"/>
              </a:lnTo>
              <a:lnTo>
                <a:pt x="2586090" y="1741871"/>
              </a:lnTo>
              <a:lnTo>
                <a:pt x="2586090" y="1966283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6B0656-B0BC-48D0-A65F-1A8510750BBE}">
      <dsp:nvSpPr>
        <dsp:cNvPr id="0" name=""/>
        <dsp:cNvSpPr/>
      </dsp:nvSpPr>
      <dsp:spPr>
        <a:xfrm>
          <a:off x="4183380" y="1069495"/>
          <a:ext cx="91440" cy="19662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6283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628591-4307-476A-AE42-5E9B71E9F709}">
      <dsp:nvSpPr>
        <dsp:cNvPr id="0" name=""/>
        <dsp:cNvSpPr/>
      </dsp:nvSpPr>
      <dsp:spPr>
        <a:xfrm>
          <a:off x="1643009" y="1069495"/>
          <a:ext cx="2586090" cy="1966283"/>
        </a:xfrm>
        <a:custGeom>
          <a:avLst/>
          <a:gdLst/>
          <a:ahLst/>
          <a:cxnLst/>
          <a:rect l="0" t="0" r="0" b="0"/>
          <a:pathLst>
            <a:path>
              <a:moveTo>
                <a:pt x="2586090" y="0"/>
              </a:moveTo>
              <a:lnTo>
                <a:pt x="2586090" y="1741871"/>
              </a:lnTo>
              <a:lnTo>
                <a:pt x="0" y="1741871"/>
              </a:lnTo>
              <a:lnTo>
                <a:pt x="0" y="1966283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1DF5D-453B-4621-B76C-836B98E2E0E5}">
      <dsp:nvSpPr>
        <dsp:cNvPr id="0" name=""/>
        <dsp:cNvSpPr/>
      </dsp:nvSpPr>
      <dsp:spPr>
        <a:xfrm>
          <a:off x="3160467" y="862"/>
          <a:ext cx="2137265" cy="10686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  с целью изучения и закрепления нового материала</a:t>
          </a:r>
        </a:p>
      </dsp:txBody>
      <dsp:txXfrm>
        <a:off x="3160467" y="862"/>
        <a:ext cx="2137265" cy="1068632"/>
      </dsp:txXfrm>
    </dsp:sp>
    <dsp:sp modelId="{CFB4EB93-84D6-4466-9945-42263315C225}">
      <dsp:nvSpPr>
        <dsp:cNvPr id="0" name=""/>
        <dsp:cNvSpPr/>
      </dsp:nvSpPr>
      <dsp:spPr>
        <a:xfrm>
          <a:off x="574377" y="3035779"/>
          <a:ext cx="2137265" cy="10686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/>
            <a:t>платфорама</a:t>
          </a:r>
          <a:r>
            <a:rPr lang="ru-RU" sz="1800" kern="1200" dirty="0"/>
            <a:t> "Российская электронная школа"</a:t>
          </a:r>
        </a:p>
      </dsp:txBody>
      <dsp:txXfrm>
        <a:off x="574377" y="3035779"/>
        <a:ext cx="2137265" cy="1068632"/>
      </dsp:txXfrm>
    </dsp:sp>
    <dsp:sp modelId="{833C3AA8-F902-4C8B-874A-51D9C13C0CEF}">
      <dsp:nvSpPr>
        <dsp:cNvPr id="0" name=""/>
        <dsp:cNvSpPr/>
      </dsp:nvSpPr>
      <dsp:spPr>
        <a:xfrm>
          <a:off x="3160467" y="3035779"/>
          <a:ext cx="2137265" cy="10686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сайт образовательного цента "Сириус", раздел </a:t>
          </a:r>
          <a:r>
            <a:rPr lang="ru-RU" sz="1800" kern="1200" dirty="0" err="1"/>
            <a:t>Лекториум</a:t>
          </a:r>
          <a:endParaRPr lang="ru-RU" sz="1800" kern="1200" dirty="0"/>
        </a:p>
      </dsp:txBody>
      <dsp:txXfrm>
        <a:off x="3160467" y="3035779"/>
        <a:ext cx="2137265" cy="1068632"/>
      </dsp:txXfrm>
    </dsp:sp>
    <dsp:sp modelId="{5771D462-C41F-4727-B20C-420ED01B58D1}">
      <dsp:nvSpPr>
        <dsp:cNvPr id="0" name=""/>
        <dsp:cNvSpPr/>
      </dsp:nvSpPr>
      <dsp:spPr>
        <a:xfrm>
          <a:off x="5746558" y="3035779"/>
          <a:ext cx="2137265" cy="10686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образовательный портал "Инфоурок"</a:t>
          </a:r>
        </a:p>
      </dsp:txBody>
      <dsp:txXfrm>
        <a:off x="5746558" y="3035779"/>
        <a:ext cx="2137265" cy="1068632"/>
      </dsp:txXfrm>
    </dsp:sp>
    <dsp:sp modelId="{3188F9FF-DCDF-4A23-9035-5AB55A2A7151}">
      <dsp:nvSpPr>
        <dsp:cNvPr id="0" name=""/>
        <dsp:cNvSpPr/>
      </dsp:nvSpPr>
      <dsp:spPr>
        <a:xfrm>
          <a:off x="1867422" y="1518321"/>
          <a:ext cx="2137265" cy="10686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используются</a:t>
          </a:r>
        </a:p>
      </dsp:txBody>
      <dsp:txXfrm>
        <a:off x="1867422" y="1518321"/>
        <a:ext cx="2137265" cy="10686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407FD-E87E-45B8-B874-A9CF100ED490}">
      <dsp:nvSpPr>
        <dsp:cNvPr id="0" name=""/>
        <dsp:cNvSpPr/>
      </dsp:nvSpPr>
      <dsp:spPr>
        <a:xfrm>
          <a:off x="4363935" y="1238636"/>
          <a:ext cx="207111" cy="907346"/>
        </a:xfrm>
        <a:custGeom>
          <a:avLst/>
          <a:gdLst/>
          <a:ahLst/>
          <a:cxnLst/>
          <a:rect l="0" t="0" r="0" b="0"/>
          <a:pathLst>
            <a:path>
              <a:moveTo>
                <a:pt x="207111" y="0"/>
              </a:moveTo>
              <a:lnTo>
                <a:pt x="207111" y="907346"/>
              </a:lnTo>
              <a:lnTo>
                <a:pt x="0" y="907346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3F43C7-AC42-4197-BEBE-D0714560A5A9}">
      <dsp:nvSpPr>
        <dsp:cNvPr id="0" name=""/>
        <dsp:cNvSpPr/>
      </dsp:nvSpPr>
      <dsp:spPr>
        <a:xfrm>
          <a:off x="4571047" y="1238636"/>
          <a:ext cx="3580072" cy="18146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7580"/>
              </a:lnTo>
              <a:lnTo>
                <a:pt x="3580072" y="1607580"/>
              </a:lnTo>
              <a:lnTo>
                <a:pt x="3580072" y="1814692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4A5A-D04E-4B38-90CE-590571B142C9}">
      <dsp:nvSpPr>
        <dsp:cNvPr id="0" name=""/>
        <dsp:cNvSpPr/>
      </dsp:nvSpPr>
      <dsp:spPr>
        <a:xfrm>
          <a:off x="4571047" y="1238636"/>
          <a:ext cx="1193357" cy="18146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7580"/>
              </a:lnTo>
              <a:lnTo>
                <a:pt x="1193357" y="1607580"/>
              </a:lnTo>
              <a:lnTo>
                <a:pt x="1193357" y="1814692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59ED5-32A6-45DC-BBEF-E5BC5257DF18}">
      <dsp:nvSpPr>
        <dsp:cNvPr id="0" name=""/>
        <dsp:cNvSpPr/>
      </dsp:nvSpPr>
      <dsp:spPr>
        <a:xfrm>
          <a:off x="3377689" y="1238636"/>
          <a:ext cx="1193357" cy="1814692"/>
        </a:xfrm>
        <a:custGeom>
          <a:avLst/>
          <a:gdLst/>
          <a:ahLst/>
          <a:cxnLst/>
          <a:rect l="0" t="0" r="0" b="0"/>
          <a:pathLst>
            <a:path>
              <a:moveTo>
                <a:pt x="1193357" y="0"/>
              </a:moveTo>
              <a:lnTo>
                <a:pt x="1193357" y="1607580"/>
              </a:lnTo>
              <a:lnTo>
                <a:pt x="0" y="1607580"/>
              </a:lnTo>
              <a:lnTo>
                <a:pt x="0" y="1814692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C05A4A-3466-4819-8730-A373D2BB141F}">
      <dsp:nvSpPr>
        <dsp:cNvPr id="0" name=""/>
        <dsp:cNvSpPr/>
      </dsp:nvSpPr>
      <dsp:spPr>
        <a:xfrm>
          <a:off x="990974" y="1238636"/>
          <a:ext cx="3580072" cy="1814692"/>
        </a:xfrm>
        <a:custGeom>
          <a:avLst/>
          <a:gdLst/>
          <a:ahLst/>
          <a:cxnLst/>
          <a:rect l="0" t="0" r="0" b="0"/>
          <a:pathLst>
            <a:path>
              <a:moveTo>
                <a:pt x="3580072" y="0"/>
              </a:moveTo>
              <a:lnTo>
                <a:pt x="3580072" y="1607580"/>
              </a:lnTo>
              <a:lnTo>
                <a:pt x="0" y="1607580"/>
              </a:lnTo>
              <a:lnTo>
                <a:pt x="0" y="1814692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82E987-56D5-42BC-ABA0-3D7BCE41D93D}">
      <dsp:nvSpPr>
        <dsp:cNvPr id="0" name=""/>
        <dsp:cNvSpPr/>
      </dsp:nvSpPr>
      <dsp:spPr>
        <a:xfrm>
          <a:off x="3584801" y="252390"/>
          <a:ext cx="1972491" cy="9862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с целью контролья уровня знаний </a:t>
          </a:r>
        </a:p>
      </dsp:txBody>
      <dsp:txXfrm>
        <a:off x="3584801" y="252390"/>
        <a:ext cx="1972491" cy="986245"/>
      </dsp:txXfrm>
    </dsp:sp>
    <dsp:sp modelId="{D5FA46B4-6299-4084-A459-5C5707E74EFC}">
      <dsp:nvSpPr>
        <dsp:cNvPr id="0" name=""/>
        <dsp:cNvSpPr/>
      </dsp:nvSpPr>
      <dsp:spPr>
        <a:xfrm>
          <a:off x="4728" y="3053329"/>
          <a:ext cx="1972491" cy="9862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тестовая система онлайн - школы "Фоксфорд"</a:t>
          </a:r>
        </a:p>
      </dsp:txBody>
      <dsp:txXfrm>
        <a:off x="4728" y="3053329"/>
        <a:ext cx="1972491" cy="986245"/>
      </dsp:txXfrm>
    </dsp:sp>
    <dsp:sp modelId="{F99D2374-32A8-495C-8FE1-3AACB886C180}">
      <dsp:nvSpPr>
        <dsp:cNvPr id="0" name=""/>
        <dsp:cNvSpPr/>
      </dsp:nvSpPr>
      <dsp:spPr>
        <a:xfrm>
          <a:off x="2391444" y="3053329"/>
          <a:ext cx="1972491" cy="9862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тестовая система сервеса "Решу ЕГЭ"</a:t>
          </a:r>
        </a:p>
      </dsp:txBody>
      <dsp:txXfrm>
        <a:off x="2391444" y="3053329"/>
        <a:ext cx="1972491" cy="986245"/>
      </dsp:txXfrm>
    </dsp:sp>
    <dsp:sp modelId="{C9B313BA-4661-4B5C-89F8-C7500C095F16}">
      <dsp:nvSpPr>
        <dsp:cNvPr id="0" name=""/>
        <dsp:cNvSpPr/>
      </dsp:nvSpPr>
      <dsp:spPr>
        <a:xfrm>
          <a:off x="4778159" y="3053329"/>
          <a:ext cx="1972491" cy="9862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система авторских тестов в </a:t>
          </a:r>
          <a:r>
            <a:rPr lang="en-US" sz="1800" kern="1200"/>
            <a:t>Google</a:t>
          </a:r>
          <a:r>
            <a:rPr lang="ru-RU" sz="1800" kern="1200"/>
            <a:t>- формах</a:t>
          </a:r>
        </a:p>
      </dsp:txBody>
      <dsp:txXfrm>
        <a:off x="4778159" y="3053329"/>
        <a:ext cx="1972491" cy="986245"/>
      </dsp:txXfrm>
    </dsp:sp>
    <dsp:sp modelId="{83977BB1-B5EA-400E-9CCA-3693E4C4C73B}">
      <dsp:nvSpPr>
        <dsp:cNvPr id="0" name=""/>
        <dsp:cNvSpPr/>
      </dsp:nvSpPr>
      <dsp:spPr>
        <a:xfrm>
          <a:off x="7164874" y="3053329"/>
          <a:ext cx="1972491" cy="9862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портал дистанционного обучения гимназии</a:t>
          </a:r>
        </a:p>
      </dsp:txBody>
      <dsp:txXfrm>
        <a:off x="7164874" y="3053329"/>
        <a:ext cx="1972491" cy="986245"/>
      </dsp:txXfrm>
    </dsp:sp>
    <dsp:sp modelId="{1DE0C43F-9062-473F-8CB7-B4D4D34C85F5}">
      <dsp:nvSpPr>
        <dsp:cNvPr id="0" name=""/>
        <dsp:cNvSpPr/>
      </dsp:nvSpPr>
      <dsp:spPr>
        <a:xfrm>
          <a:off x="2391444" y="1652860"/>
          <a:ext cx="1972491" cy="9862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используются</a:t>
          </a:r>
        </a:p>
      </dsp:txBody>
      <dsp:txXfrm>
        <a:off x="2391444" y="1652860"/>
        <a:ext cx="1972491" cy="9862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74CD8-0884-4F87-8B1A-436109AFFC7A}">
      <dsp:nvSpPr>
        <dsp:cNvPr id="0" name=""/>
        <dsp:cNvSpPr/>
      </dsp:nvSpPr>
      <dsp:spPr>
        <a:xfrm>
          <a:off x="3904679" y="1230672"/>
          <a:ext cx="243469" cy="910547"/>
        </a:xfrm>
        <a:custGeom>
          <a:avLst/>
          <a:gdLst/>
          <a:ahLst/>
          <a:cxnLst/>
          <a:rect l="0" t="0" r="0" b="0"/>
          <a:pathLst>
            <a:path>
              <a:moveTo>
                <a:pt x="243469" y="0"/>
              </a:moveTo>
              <a:lnTo>
                <a:pt x="243469" y="910547"/>
              </a:lnTo>
              <a:lnTo>
                <a:pt x="0" y="910547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E8F36D-2569-42F0-874E-6EF9ACF66941}">
      <dsp:nvSpPr>
        <dsp:cNvPr id="0" name=""/>
        <dsp:cNvSpPr/>
      </dsp:nvSpPr>
      <dsp:spPr>
        <a:xfrm>
          <a:off x="4148148" y="1230672"/>
          <a:ext cx="2686271" cy="1935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1466"/>
              </a:lnTo>
              <a:lnTo>
                <a:pt x="2686271" y="1701466"/>
              </a:lnTo>
              <a:lnTo>
                <a:pt x="2686271" y="1935400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D623BB-F8FA-4E84-B13B-116FDC72EC90}">
      <dsp:nvSpPr>
        <dsp:cNvPr id="0" name=""/>
        <dsp:cNvSpPr/>
      </dsp:nvSpPr>
      <dsp:spPr>
        <a:xfrm>
          <a:off x="4092893" y="1230672"/>
          <a:ext cx="91440" cy="1935400"/>
        </a:xfrm>
        <a:custGeom>
          <a:avLst/>
          <a:gdLst/>
          <a:ahLst/>
          <a:cxnLst/>
          <a:rect l="0" t="0" r="0" b="0"/>
          <a:pathLst>
            <a:path>
              <a:moveTo>
                <a:pt x="55255" y="0"/>
              </a:moveTo>
              <a:lnTo>
                <a:pt x="55255" y="1701466"/>
              </a:lnTo>
              <a:lnTo>
                <a:pt x="45720" y="1701466"/>
              </a:lnTo>
              <a:lnTo>
                <a:pt x="45720" y="1935400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21176-4F86-426D-B16D-E72D304EAC35}">
      <dsp:nvSpPr>
        <dsp:cNvPr id="0" name=""/>
        <dsp:cNvSpPr/>
      </dsp:nvSpPr>
      <dsp:spPr>
        <a:xfrm>
          <a:off x="1442805" y="1230672"/>
          <a:ext cx="2705342" cy="1935400"/>
        </a:xfrm>
        <a:custGeom>
          <a:avLst/>
          <a:gdLst/>
          <a:ahLst/>
          <a:cxnLst/>
          <a:rect l="0" t="0" r="0" b="0"/>
          <a:pathLst>
            <a:path>
              <a:moveTo>
                <a:pt x="2705342" y="0"/>
              </a:moveTo>
              <a:lnTo>
                <a:pt x="2705342" y="1701466"/>
              </a:lnTo>
              <a:lnTo>
                <a:pt x="0" y="1701466"/>
              </a:lnTo>
              <a:lnTo>
                <a:pt x="0" y="1935400"/>
              </a:lnTo>
            </a:path>
          </a:pathLst>
        </a:cu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75B5B1-BB14-43B0-8E12-C194E848CDAC}">
      <dsp:nvSpPr>
        <dsp:cNvPr id="0" name=""/>
        <dsp:cNvSpPr/>
      </dsp:nvSpPr>
      <dsp:spPr>
        <a:xfrm>
          <a:off x="3034178" y="116702"/>
          <a:ext cx="2227939" cy="11139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/>
            <a:t>с целью онлайн - общения с учащимися и их родителями</a:t>
          </a:r>
        </a:p>
      </dsp:txBody>
      <dsp:txXfrm>
        <a:off x="3034178" y="116702"/>
        <a:ext cx="2227939" cy="1113969"/>
      </dsp:txXfrm>
    </dsp:sp>
    <dsp:sp modelId="{D954A710-7F60-4432-BEAD-D08F7D302306}">
      <dsp:nvSpPr>
        <dsp:cNvPr id="0" name=""/>
        <dsp:cNvSpPr/>
      </dsp:nvSpPr>
      <dsp:spPr>
        <a:xfrm>
          <a:off x="328835" y="3166072"/>
          <a:ext cx="2227939" cy="11139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/>
            <a:t>АИС</a:t>
          </a:r>
          <a:r>
            <a:rPr lang="ru-RU" sz="1900" kern="1200" baseline="0"/>
            <a:t> Сетевой регион. Образование</a:t>
          </a:r>
          <a:endParaRPr lang="ru-RU" sz="1900" kern="1200"/>
        </a:p>
      </dsp:txBody>
      <dsp:txXfrm>
        <a:off x="328835" y="3166072"/>
        <a:ext cx="2227939" cy="1113969"/>
      </dsp:txXfrm>
    </dsp:sp>
    <dsp:sp modelId="{86D76B1B-2C6C-4883-B358-786113A67F4A}">
      <dsp:nvSpPr>
        <dsp:cNvPr id="0" name=""/>
        <dsp:cNvSpPr/>
      </dsp:nvSpPr>
      <dsp:spPr>
        <a:xfrm>
          <a:off x="3024643" y="3166072"/>
          <a:ext cx="2227939" cy="11139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/>
            <a:t>портал дистанционного обучения гимназии</a:t>
          </a:r>
        </a:p>
      </dsp:txBody>
      <dsp:txXfrm>
        <a:off x="3024643" y="3166072"/>
        <a:ext cx="2227939" cy="1113969"/>
      </dsp:txXfrm>
    </dsp:sp>
    <dsp:sp modelId="{37A74674-129B-4502-9A6A-E436509A9F62}">
      <dsp:nvSpPr>
        <dsp:cNvPr id="0" name=""/>
        <dsp:cNvSpPr/>
      </dsp:nvSpPr>
      <dsp:spPr>
        <a:xfrm>
          <a:off x="5720450" y="3166072"/>
          <a:ext cx="2227939" cy="11139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/>
            <a:t>система интернет-телефонии </a:t>
          </a:r>
          <a:r>
            <a:rPr lang="en-US" sz="1900" kern="1200"/>
            <a:t>Skype, Discord, Zoom</a:t>
          </a:r>
          <a:endParaRPr lang="ru-RU" sz="1900" kern="1200"/>
        </a:p>
      </dsp:txBody>
      <dsp:txXfrm>
        <a:off x="5720450" y="3166072"/>
        <a:ext cx="2227939" cy="1113969"/>
      </dsp:txXfrm>
    </dsp:sp>
    <dsp:sp modelId="{B817E9D0-C845-41CE-8833-016F233604FB}">
      <dsp:nvSpPr>
        <dsp:cNvPr id="0" name=""/>
        <dsp:cNvSpPr/>
      </dsp:nvSpPr>
      <dsp:spPr>
        <a:xfrm>
          <a:off x="1676739" y="1584235"/>
          <a:ext cx="2227939" cy="11139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/>
            <a:t>используются</a:t>
          </a:r>
        </a:p>
      </dsp:txBody>
      <dsp:txXfrm>
        <a:off x="1676739" y="1584235"/>
        <a:ext cx="2227939" cy="1113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5B4A9-ED85-4828-A4CC-1A56EBEFB948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33845-9C4A-4450-9531-EBBEDD3DC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90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3845-9C4A-4450-9531-EBBEDD3DC60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887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3845-9C4A-4450-9531-EBBEDD3DC609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829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367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96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195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635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86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348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463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05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692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03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7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accent2">
                <a:lumMod val="5000"/>
                <a:lumOff val="95000"/>
              </a:schemeClr>
            </a:gs>
            <a:gs pos="98000">
              <a:srgbClr val="C4DBEE"/>
            </a:gs>
            <a:gs pos="96000">
              <a:schemeClr val="accent2">
                <a:lumMod val="45000"/>
                <a:lumOff val="55000"/>
              </a:schemeClr>
            </a:gs>
            <a:gs pos="85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10C6312-6892-465E-94BF-6C4054AA006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F82F946-399B-4C74-B016-D7AEFDD31E7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7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Стендовый доклад</a:t>
            </a:r>
            <a:br>
              <a:rPr lang="ru-RU" sz="2800" dirty="0" smtClean="0">
                <a:latin typeface="+mn-lt"/>
                <a:cs typeface="Times New Roman" panose="02020603050405020304" pitchFamily="18" charset="0"/>
              </a:rPr>
            </a:br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+mn-lt"/>
                <a:cs typeface="Times New Roman" panose="02020603050405020304" pitchFamily="18" charset="0"/>
              </a:rPr>
            </a:br>
            <a:r>
              <a:rPr lang="ru-RU" sz="280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+mn-lt"/>
                <a:cs typeface="Times New Roman" panose="02020603050405020304" pitchFamily="18" charset="0"/>
              </a:rPr>
            </a:b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«Обобщение опыта работы учителя математики МБОУ «Гимназия № 42»</a:t>
            </a:r>
            <a:b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r>
              <a:rPr 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Сметанниковой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Елены Викторовны</a:t>
            </a:r>
            <a:r>
              <a:rPr lang="ru-RU" sz="4400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latin typeface="+mn-lt"/>
                <a:cs typeface="Times New Roman" panose="02020603050405020304" pitchFamily="18" charset="0"/>
              </a:rPr>
            </a:br>
            <a:endParaRPr lang="ru-RU" sz="4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 smtClean="0">
                <a:latin typeface="+mn-lt"/>
                <a:cs typeface="Times New Roman" panose="02020603050405020304" pitchFamily="18" charset="0"/>
              </a:rPr>
              <a:t>2021 год</a:t>
            </a:r>
            <a:endParaRPr lang="ru-RU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83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6117"/>
            <a:ext cx="6202016" cy="2794526"/>
          </a:xfrm>
        </p:spPr>
        <p:txBody>
          <a:bodyPr>
            <a:noAutofit/>
          </a:bodyPr>
          <a:lstStyle/>
          <a:p>
            <a:r>
              <a:rPr lang="ru-RU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Сметанникова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/>
            </a:r>
            <a:b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Елена </a:t>
            </a:r>
            <a:b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Викторовна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208" y="366117"/>
            <a:ext cx="3844218" cy="57663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0800000" flipV="1">
            <a:off x="1620078" y="4122954"/>
            <a:ext cx="5267738" cy="1509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математики МБОУ «Гимназия № 42»</a:t>
            </a:r>
          </a:p>
        </p:txBody>
      </p:sp>
    </p:spTree>
    <p:extLst>
      <p:ext uri="{BB962C8B-B14F-4D97-AF65-F5344CB8AC3E}">
        <p14:creationId xmlns:p14="http://schemas.microsoft.com/office/powerpoint/2010/main" val="156573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95545"/>
          </a:xfrm>
        </p:spPr>
        <p:txBody>
          <a:bodyPr/>
          <a:lstStyle/>
          <a:p>
            <a:pPr algn="ctr"/>
            <a:r>
              <a:rPr lang="ru-RU" dirty="0" smtClean="0"/>
              <a:t>Коротко о себе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81124" y="1809750"/>
            <a:ext cx="9671187" cy="4409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высшее образование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1995 году окончила Барнаульский государственный педагогический университет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квалификация: учитель математики, информатики и ВТ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специальность: 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математика,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информатика и ВТ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1997 года и по настоящее время – учитель математики МБОУ «Гимназия № 42»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2017 году присвоено звание «Почетный работник сферы образования Российской Федерации»</a:t>
            </a:r>
          </a:p>
        </p:txBody>
      </p:sp>
    </p:spTree>
    <p:extLst>
      <p:ext uri="{BB962C8B-B14F-4D97-AF65-F5344CB8AC3E}">
        <p14:creationId xmlns:p14="http://schemas.microsoft.com/office/powerpoint/2010/main" val="165594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6548" y="646043"/>
            <a:ext cx="6579704" cy="847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Педагогическое </a:t>
            </a:r>
            <a:r>
              <a:rPr lang="ru-RU" sz="4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кредо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61660" y="2554357"/>
            <a:ext cx="9730409" cy="1541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ea typeface="Calibri" panose="020F0502020204030204" pitchFamily="34" charset="0"/>
                <a:cs typeface="Times New Roman" panose="02020603050405020304" pitchFamily="18" charset="0"/>
              </a:rPr>
              <a:t>Плохой учитель преподносит истину, хороший - учит ее находить</a:t>
            </a:r>
            <a:endParaRPr lang="ru-RU" sz="4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65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Основные </a:t>
            </a:r>
            <a:r>
              <a:rPr lang="ru-RU" dirty="0" smtClean="0"/>
              <a:t>направления работы </a:t>
            </a:r>
            <a:r>
              <a:rPr lang="ru-RU" dirty="0"/>
              <a:t>в профессиональном </a:t>
            </a:r>
            <a:r>
              <a:rPr lang="ru-RU" dirty="0" smtClean="0"/>
              <a:t>сообществе края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38250" y="2085975"/>
            <a:ext cx="9917430" cy="3001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Преподаватель краевых </a:t>
            </a:r>
            <a:r>
              <a:rPr lang="ru-RU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учебно</a:t>
            </a: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– тренировочных сборов для одаренных детей края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Член жюри краевой математической игры «Предметный марафон»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Эксперт по проверке работ ЕГЭ, ОГЭ, ВПР по математике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2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287" y="1838325"/>
            <a:ext cx="11231217" cy="28575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>Основные </a:t>
            </a:r>
            <a:r>
              <a:rPr lang="ru-RU" sz="4400" dirty="0"/>
              <a:t>направления </a:t>
            </a:r>
            <a:r>
              <a:rPr lang="ru-RU" sz="4400" dirty="0" smtClean="0"/>
              <a:t>работы в профессиональном сообществе города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85825" y="2533649"/>
            <a:ext cx="10829925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организация </a:t>
            </a: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городских мероприятий по математике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координация профессионального взаимодействия учителей математики города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0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0601077" cy="1450757"/>
          </a:xfrm>
        </p:spPr>
        <p:txBody>
          <a:bodyPr>
            <a:noAutofit/>
          </a:bodyPr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Основные </a:t>
            </a:r>
            <a:r>
              <a:rPr lang="ru-RU" sz="4400" dirty="0"/>
              <a:t>направления работы в гимназии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7280" y="1967948"/>
            <a:ext cx="10601076" cy="239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– предметник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методического объединения учителей математики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член научно – методического совета гимназии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член экспертного совета гимназии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член совета по управлению качеством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07881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3669" y="99391"/>
            <a:ext cx="10227365" cy="21766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О</a:t>
            </a:r>
            <a:r>
              <a:rPr lang="ru-RU" dirty="0" smtClean="0"/>
              <a:t>сновные </a:t>
            </a:r>
            <a:r>
              <a:rPr lang="ru-RU" dirty="0"/>
              <a:t>направления работы в качестве учителя математики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3183" y="2060298"/>
            <a:ext cx="9124122" cy="2838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основного образовательного процесса по математике в форме 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урока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внеклассной работы по математике:</a:t>
            </a: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кружковая работа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проектно-исследовательская работа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30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017" y="286603"/>
            <a:ext cx="10668663" cy="1450757"/>
          </a:xfrm>
        </p:spPr>
        <p:txBody>
          <a:bodyPr/>
          <a:lstStyle/>
          <a:p>
            <a:pPr algn="ctr"/>
            <a:r>
              <a:rPr lang="ru-RU" dirty="0" smtClean="0"/>
              <a:t>Обобщение опыта работы учителя математики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76275" y="2447926"/>
            <a:ext cx="108013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 smtClean="0">
                <a:ea typeface="Times New Roman" panose="02020603050405020304" pitchFamily="18" charset="0"/>
              </a:rPr>
              <a:t>Образование </a:t>
            </a:r>
            <a:r>
              <a:rPr lang="ru-RU" sz="2800" dirty="0">
                <a:ea typeface="Times New Roman" panose="02020603050405020304" pitchFamily="18" charset="0"/>
              </a:rPr>
              <a:t>должно дать человеку не только сумму базовых знаний, набор полезных и эффективных навыков труда, но и умение самостоятельно воспринимать и осваивать новые знания, новые формы и виды деятельности, новые приемы организации и </a:t>
            </a:r>
            <a:r>
              <a:rPr lang="ru-RU" sz="2800" dirty="0" smtClean="0">
                <a:ea typeface="Times New Roman" panose="02020603050405020304" pitchFamily="18" charset="0"/>
              </a:rPr>
              <a:t>управления </a:t>
            </a:r>
            <a:endParaRPr lang="ru-RU" sz="2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6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Обобщение опыта работы учителя математики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97280" y="2554358"/>
            <a:ext cx="101876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dirty="0" smtClean="0">
                <a:ea typeface="Times New Roman" panose="02020603050405020304" pitchFamily="18" charset="0"/>
              </a:rPr>
              <a:t>Творчество </a:t>
            </a:r>
            <a:r>
              <a:rPr lang="ru-RU" sz="2800" dirty="0">
                <a:ea typeface="Times New Roman" panose="02020603050405020304" pitchFamily="18" charset="0"/>
              </a:rPr>
              <a:t>в обучении позволяет преодолевать формальный характер усвоения знаний, в значительной степени повышает их осознанность, глубину, стимулирует интерес школьников к самому процессу </a:t>
            </a:r>
            <a:r>
              <a:rPr lang="ru-RU" sz="2800" dirty="0" smtClean="0">
                <a:ea typeface="Times New Roman" panose="02020603050405020304" pitchFamily="18" charset="0"/>
              </a:rPr>
              <a:t>познания </a:t>
            </a:r>
            <a:endParaRPr lang="ru-RU" sz="2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24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Обобщение опыта работы учителя математики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97280" y="2832652"/>
            <a:ext cx="105315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dirty="0">
                <a:ea typeface="Times New Roman" panose="02020603050405020304" pitchFamily="18" charset="0"/>
              </a:rPr>
              <a:t>Поиск путей совершенствования процесса развития творческого стиля деятельности в системе гимназического образования выявил необходимость метода </a:t>
            </a:r>
            <a:r>
              <a:rPr lang="ru-RU" sz="2800" dirty="0" smtClean="0">
                <a:ea typeface="Times New Roman" panose="02020603050405020304" pitchFamily="18" charset="0"/>
              </a:rPr>
              <a:t>моделирования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74711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165" y="286603"/>
            <a:ext cx="10863470" cy="1532258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Модель развития творческого стиля деятельности учащихся гимназии</a:t>
            </a:r>
            <a:br>
              <a:rPr lang="ru-RU" sz="4000" dirty="0" smtClean="0"/>
            </a:br>
            <a:r>
              <a:rPr lang="ru-RU" sz="3600" dirty="0"/>
              <a:t>Ц</a:t>
            </a:r>
            <a:r>
              <a:rPr lang="ru-RU" sz="3600" dirty="0" smtClean="0"/>
              <a:t>елевой блок</a:t>
            </a:r>
            <a:endParaRPr lang="ru-RU" sz="3600" dirty="0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322384314"/>
              </p:ext>
            </p:extLst>
          </p:nvPr>
        </p:nvGraphicFramePr>
        <p:xfrm>
          <a:off x="1798983" y="1739348"/>
          <a:ext cx="9462052" cy="3935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52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739" y="318052"/>
            <a:ext cx="10803835" cy="1419308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Модель развития творческого стиля деятельности учащихся гимназии</a:t>
            </a:r>
            <a:br>
              <a:rPr lang="ru-RU" sz="4000" dirty="0"/>
            </a:br>
            <a:r>
              <a:rPr lang="ru-RU" sz="3600" dirty="0" err="1"/>
              <a:t>П</a:t>
            </a:r>
            <a:r>
              <a:rPr lang="ru-RU" sz="3600" dirty="0" err="1" smtClean="0"/>
              <a:t>сихолого</a:t>
            </a:r>
            <a:r>
              <a:rPr lang="ru-RU" sz="3600" dirty="0" smtClean="0"/>
              <a:t> – дидактический блок</a:t>
            </a:r>
            <a:endParaRPr lang="ru-RU" sz="3600" dirty="0"/>
          </a:p>
        </p:txBody>
      </p:sp>
      <p:graphicFrame>
        <p:nvGraphicFramePr>
          <p:cNvPr id="3" name="Схема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729979"/>
              </p:ext>
            </p:extLst>
          </p:nvPr>
        </p:nvGraphicFramePr>
        <p:xfrm>
          <a:off x="2011797" y="2286000"/>
          <a:ext cx="8792038" cy="3140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468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3" y="352425"/>
            <a:ext cx="10749997" cy="1461132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Модель развития творческого стиля деятельности учащихся гимназии</a:t>
            </a:r>
            <a:r>
              <a:rPr lang="ru-RU" sz="3800" dirty="0"/>
              <a:t/>
            </a:r>
            <a:br>
              <a:rPr lang="ru-RU" sz="3800" dirty="0"/>
            </a:br>
            <a:r>
              <a:rPr lang="ru-RU" sz="3600" dirty="0"/>
              <a:t>Т</a:t>
            </a:r>
            <a:r>
              <a:rPr lang="ru-RU" sz="3600" dirty="0" smtClean="0"/>
              <a:t>ехнологический блок</a:t>
            </a:r>
            <a:endParaRPr lang="ru-RU" sz="3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59312087"/>
              </p:ext>
            </p:extLst>
          </p:nvPr>
        </p:nvGraphicFramePr>
        <p:xfrm>
          <a:off x="1009649" y="1813557"/>
          <a:ext cx="10489925" cy="4520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5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495300"/>
            <a:ext cx="10460356" cy="2114550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Обобщение опыта работы учителя </a:t>
            </a:r>
            <a:r>
              <a:rPr lang="ru-RU" sz="4000" dirty="0" smtClean="0"/>
              <a:t>математики</a:t>
            </a:r>
            <a:br>
              <a:rPr lang="ru-RU" sz="40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/>
              <a:t>Д</a:t>
            </a:r>
            <a:r>
              <a:rPr lang="ru-RU" sz="2800" dirty="0" smtClean="0"/>
              <a:t>идактическая игра – одна из форм развития творческого стиля деятельности учащихся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1050" y="2609850"/>
            <a:ext cx="1059801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spc="-30" dirty="0">
                <a:ea typeface="Times New Roman" panose="02020603050405020304" pitchFamily="18" charset="0"/>
              </a:rPr>
              <a:t>Р</a:t>
            </a:r>
            <a:r>
              <a:rPr lang="ru-RU" sz="2800" spc="-30" dirty="0" smtClean="0">
                <a:ea typeface="Times New Roman" panose="02020603050405020304" pitchFamily="18" charset="0"/>
              </a:rPr>
              <a:t>азработаны </a:t>
            </a:r>
            <a:r>
              <a:rPr lang="ru-RU" sz="2800" spc="-30" dirty="0">
                <a:ea typeface="Times New Roman" panose="02020603050405020304" pitchFamily="18" charset="0"/>
              </a:rPr>
              <a:t>системы заданий для организации и проведения дидактических </a:t>
            </a:r>
            <a:r>
              <a:rPr lang="ru-RU" sz="2800" spc="-30" dirty="0" smtClean="0">
                <a:ea typeface="Times New Roman" panose="02020603050405020304" pitchFamily="18" charset="0"/>
              </a:rPr>
              <a:t>игр: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ru-RU" sz="2800" dirty="0" smtClean="0"/>
              <a:t>«Математическое домино» </a:t>
            </a:r>
            <a:r>
              <a:rPr lang="ru-RU" sz="2800" dirty="0"/>
              <a:t>для учащихся 5, 6 классов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ru-RU" sz="2800" dirty="0" smtClean="0"/>
              <a:t>«Гонка </a:t>
            </a:r>
            <a:r>
              <a:rPr lang="ru-RU" sz="2800" dirty="0"/>
              <a:t>за </a:t>
            </a:r>
            <a:r>
              <a:rPr lang="ru-RU" sz="2800" dirty="0" smtClean="0"/>
              <a:t>лидером» </a:t>
            </a:r>
            <a:r>
              <a:rPr lang="ru-RU" sz="2800" dirty="0"/>
              <a:t>для учащихся 7,8 классов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ru-RU" sz="2800" dirty="0" smtClean="0"/>
              <a:t>«Математическая» </a:t>
            </a:r>
            <a:r>
              <a:rPr lang="ru-RU" sz="2800" dirty="0"/>
              <a:t>регата для учащихся 8, 9 классов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ru-RU" sz="2800" dirty="0" smtClean="0"/>
              <a:t>«Предметный марафон» </a:t>
            </a:r>
            <a:r>
              <a:rPr lang="ru-RU" sz="2800" dirty="0"/>
              <a:t>для учащихся 5, 6, 7, 8, 9 классов</a:t>
            </a:r>
          </a:p>
          <a:p>
            <a:pPr indent="252095" algn="just">
              <a:spcAft>
                <a:spcPts val="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66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6" y="286603"/>
            <a:ext cx="10727054" cy="254232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 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 внеклассной работы в </a:t>
            </a:r>
            <a: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гимназии</a:t>
            </a:r>
            <a:b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Кружковая работа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594597"/>
              </p:ext>
            </p:extLst>
          </p:nvPr>
        </p:nvGraphicFramePr>
        <p:xfrm>
          <a:off x="1391478" y="2030563"/>
          <a:ext cx="9764201" cy="33627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0771">
                  <a:extLst>
                    <a:ext uri="{9D8B030D-6E8A-4147-A177-3AD203B41FA5}">
                      <a16:colId xmlns:a16="http://schemas.microsoft.com/office/drawing/2014/main" val="2935015555"/>
                    </a:ext>
                  </a:extLst>
                </a:gridCol>
                <a:gridCol w="2832443">
                  <a:extLst>
                    <a:ext uri="{9D8B030D-6E8A-4147-A177-3AD203B41FA5}">
                      <a16:colId xmlns:a16="http://schemas.microsoft.com/office/drawing/2014/main" val="1002666037"/>
                    </a:ext>
                  </a:extLst>
                </a:gridCol>
                <a:gridCol w="865181">
                  <a:extLst>
                    <a:ext uri="{9D8B030D-6E8A-4147-A177-3AD203B41FA5}">
                      <a16:colId xmlns:a16="http://schemas.microsoft.com/office/drawing/2014/main" val="1796914842"/>
                    </a:ext>
                  </a:extLst>
                </a:gridCol>
                <a:gridCol w="4665806">
                  <a:extLst>
                    <a:ext uri="{9D8B030D-6E8A-4147-A177-3AD203B41FA5}">
                      <a16:colId xmlns:a16="http://schemas.microsoft.com/office/drawing/2014/main" val="3343141246"/>
                    </a:ext>
                  </a:extLst>
                </a:gridCol>
              </a:tblGrid>
              <a:tr h="583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кружка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класс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учащихся, занимающихся в данном кружке </a:t>
                      </a:r>
                      <a:endParaRPr lang="ru-RU" sz="14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(% </a:t>
                      </a:r>
                      <a:r>
                        <a:rPr lang="ru-RU" sz="1400" dirty="0">
                          <a:effectLst/>
                        </a:rPr>
                        <a:t>от общего числа учащихся параллели)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extLst>
                  <a:ext uri="{0D108BD9-81ED-4DB2-BD59-A6C34878D82A}">
                    <a16:rowId xmlns:a16="http://schemas.microsoft.com/office/drawing/2014/main" val="3551928730"/>
                  </a:ext>
                </a:extLst>
              </a:tr>
              <a:tr h="48639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2017 - 2018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Сложные вопросы математики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extLst>
                  <a:ext uri="{0D108BD9-81ED-4DB2-BD59-A6C34878D82A}">
                    <a16:rowId xmlns:a16="http://schemas.microsoft.com/office/drawing/2014/main" val="2090356736"/>
                  </a:ext>
                </a:extLst>
              </a:tr>
              <a:tr h="440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Олимпиадная математика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  / 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  / 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extLst>
                  <a:ext uri="{0D108BD9-81ED-4DB2-BD59-A6C34878D82A}">
                    <a16:rowId xmlns:a16="http://schemas.microsoft.com/office/drawing/2014/main" val="447682564"/>
                  </a:ext>
                </a:extLst>
              </a:tr>
              <a:tr h="48639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2018 - 2019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Сложные вопросы математики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extLst>
                  <a:ext uri="{0D108BD9-81ED-4DB2-BD59-A6C34878D82A}">
                    <a16:rowId xmlns:a16="http://schemas.microsoft.com/office/drawing/2014/main" val="1060576616"/>
                  </a:ext>
                </a:extLst>
              </a:tr>
              <a:tr h="440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Олимпиадная математика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 / 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20/26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extLst>
                  <a:ext uri="{0D108BD9-81ED-4DB2-BD59-A6C34878D82A}">
                    <a16:rowId xmlns:a16="http://schemas.microsoft.com/office/drawing/2014/main" val="1814687526"/>
                  </a:ext>
                </a:extLst>
              </a:tr>
              <a:tr h="48639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2019 – 2020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Сложные вопросы математики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extLst>
                  <a:ext uri="{0D108BD9-81ED-4DB2-BD59-A6C34878D82A}">
                    <a16:rowId xmlns:a16="http://schemas.microsoft.com/office/drawing/2014/main" val="3795471306"/>
                  </a:ext>
                </a:extLst>
              </a:tr>
              <a:tr h="440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Олимпиадная математика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8/10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19/30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216" marR="68216" marT="0" marB="0"/>
                </a:tc>
                <a:extLst>
                  <a:ext uri="{0D108BD9-81ED-4DB2-BD59-A6C34878D82A}">
                    <a16:rowId xmlns:a16="http://schemas.microsoft.com/office/drawing/2014/main" val="724289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6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750" y="0"/>
            <a:ext cx="10107930" cy="20859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/>
              <a:t/>
            </a:r>
            <a:br>
              <a:rPr lang="ru-RU" sz="5400" dirty="0"/>
            </a:b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 организации внеклассной работы в </a:t>
            </a:r>
            <a: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гимназии</a:t>
            </a:r>
            <a:b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Проектно-исследовательская работа</a:t>
            </a:r>
            <a:br>
              <a:rPr lang="ru-RU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1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85825" y="2315816"/>
            <a:ext cx="10653506" cy="2602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Осуществление руководства и координация работы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учащихся по созданию: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групповых проектов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индивидуальных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проектов [процент качества защиты индивидуальных проектов - 100 % ]</a:t>
            </a:r>
          </a:p>
        </p:txBody>
      </p:sp>
    </p:spTree>
    <p:extLst>
      <p:ext uri="{BB962C8B-B14F-4D97-AF65-F5344CB8AC3E}">
        <p14:creationId xmlns:p14="http://schemas.microsoft.com/office/powerpoint/2010/main" val="277962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97280" y="1737361"/>
            <a:ext cx="9746311" cy="197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Результаты 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работы </a:t>
            </a:r>
            <a:endParaRPr lang="ru-RU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2017 – 2020 </a:t>
            </a:r>
            <a:r>
              <a:rPr lang="ru-RU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г.г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172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67139"/>
            <a:ext cx="10058400" cy="1542636"/>
          </a:xfrm>
        </p:spPr>
        <p:txBody>
          <a:bodyPr>
            <a:normAutofit fontScale="90000"/>
          </a:bodyPr>
          <a:lstStyle/>
          <a:p>
            <a:pPr algn="ctr">
              <a:spcAft>
                <a:spcPts val="800"/>
              </a:spcAft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>Р</a:t>
            </a:r>
            <a:r>
              <a:rPr lang="ru-RU" sz="4000" dirty="0" smtClean="0"/>
              <a:t>езультаты работы за 2017 – 2020 </a:t>
            </a:r>
            <a:r>
              <a:rPr lang="ru-RU" sz="4000" dirty="0" err="1" smtClean="0"/>
              <a:t>г.г</a:t>
            </a:r>
            <a:r>
              <a:rPr lang="ru-RU" sz="4000" dirty="0" smtClean="0"/>
              <a:t>.</a:t>
            </a:r>
            <a:br>
              <a:rPr lang="ru-RU" sz="4000" dirty="0" smtClean="0"/>
            </a:br>
            <a: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  <a:t>Итоги ОГЭ учащихся гимназии (учитель </a:t>
            </a:r>
            <a:r>
              <a:rPr lang="ru-RU" sz="31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Сметанникова</a:t>
            </a:r>
            <a: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  <a:t> Е.В.)</a:t>
            </a:r>
            <a:b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  <a:t> 2017 – 2018 учебный год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190708"/>
              </p:ext>
            </p:extLst>
          </p:nvPr>
        </p:nvGraphicFramePr>
        <p:xfrm>
          <a:off x="333377" y="1943100"/>
          <a:ext cx="11334746" cy="39147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2232">
                  <a:extLst>
                    <a:ext uri="{9D8B030D-6E8A-4147-A177-3AD203B41FA5}">
                      <a16:colId xmlns:a16="http://schemas.microsoft.com/office/drawing/2014/main" val="2352601381"/>
                    </a:ext>
                  </a:extLst>
                </a:gridCol>
                <a:gridCol w="1074349">
                  <a:extLst>
                    <a:ext uri="{9D8B030D-6E8A-4147-A177-3AD203B41FA5}">
                      <a16:colId xmlns:a16="http://schemas.microsoft.com/office/drawing/2014/main" val="733394337"/>
                    </a:ext>
                  </a:extLst>
                </a:gridCol>
                <a:gridCol w="941774">
                  <a:extLst>
                    <a:ext uri="{9D8B030D-6E8A-4147-A177-3AD203B41FA5}">
                      <a16:colId xmlns:a16="http://schemas.microsoft.com/office/drawing/2014/main" val="781197355"/>
                    </a:ext>
                  </a:extLst>
                </a:gridCol>
                <a:gridCol w="607785">
                  <a:extLst>
                    <a:ext uri="{9D8B030D-6E8A-4147-A177-3AD203B41FA5}">
                      <a16:colId xmlns:a16="http://schemas.microsoft.com/office/drawing/2014/main" val="2517296834"/>
                    </a:ext>
                  </a:extLst>
                </a:gridCol>
                <a:gridCol w="607785">
                  <a:extLst>
                    <a:ext uri="{9D8B030D-6E8A-4147-A177-3AD203B41FA5}">
                      <a16:colId xmlns:a16="http://schemas.microsoft.com/office/drawing/2014/main" val="2697365443"/>
                    </a:ext>
                  </a:extLst>
                </a:gridCol>
                <a:gridCol w="607785">
                  <a:extLst>
                    <a:ext uri="{9D8B030D-6E8A-4147-A177-3AD203B41FA5}">
                      <a16:colId xmlns:a16="http://schemas.microsoft.com/office/drawing/2014/main" val="3024169829"/>
                    </a:ext>
                  </a:extLst>
                </a:gridCol>
                <a:gridCol w="607785">
                  <a:extLst>
                    <a:ext uri="{9D8B030D-6E8A-4147-A177-3AD203B41FA5}">
                      <a16:colId xmlns:a16="http://schemas.microsoft.com/office/drawing/2014/main" val="751654524"/>
                    </a:ext>
                  </a:extLst>
                </a:gridCol>
                <a:gridCol w="1299483">
                  <a:extLst>
                    <a:ext uri="{9D8B030D-6E8A-4147-A177-3AD203B41FA5}">
                      <a16:colId xmlns:a16="http://schemas.microsoft.com/office/drawing/2014/main" val="3902733427"/>
                    </a:ext>
                  </a:extLst>
                </a:gridCol>
                <a:gridCol w="1022804">
                  <a:extLst>
                    <a:ext uri="{9D8B030D-6E8A-4147-A177-3AD203B41FA5}">
                      <a16:colId xmlns:a16="http://schemas.microsoft.com/office/drawing/2014/main" val="1390072631"/>
                    </a:ext>
                  </a:extLst>
                </a:gridCol>
                <a:gridCol w="1170214">
                  <a:extLst>
                    <a:ext uri="{9D8B030D-6E8A-4147-A177-3AD203B41FA5}">
                      <a16:colId xmlns:a16="http://schemas.microsoft.com/office/drawing/2014/main" val="1668936395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2197892412"/>
                    </a:ext>
                  </a:extLst>
                </a:gridCol>
              </a:tblGrid>
              <a:tr h="2864464"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Предмет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Количество участников, чел.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 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 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 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Min</a:t>
                      </a:r>
                      <a:r>
                        <a:rPr lang="ru-RU" sz="2000" dirty="0">
                          <a:effectLst/>
                        </a:rPr>
                        <a:t> 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Max</a:t>
                      </a:r>
                      <a:r>
                        <a:rPr lang="ru-RU" sz="2000" dirty="0">
                          <a:effectLst/>
                        </a:rPr>
                        <a:t> 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Количество 100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Средняя отметка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Качество, 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Успеваемость, 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extLst>
                  <a:ext uri="{0D108BD9-81ED-4DB2-BD59-A6C34878D82A}">
                    <a16:rowId xmlns:a16="http://schemas.microsoft.com/office/drawing/2014/main" val="1501573826"/>
                  </a:ext>
                </a:extLst>
              </a:tr>
              <a:tr h="3855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1256661"/>
                  </a:ext>
                </a:extLst>
              </a:tr>
              <a:tr h="6647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математика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1420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17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286603"/>
            <a:ext cx="10392355" cy="1843858"/>
          </a:xfrm>
        </p:spPr>
        <p:txBody>
          <a:bodyPr>
            <a:normAutofit fontScale="90000"/>
          </a:bodyPr>
          <a:lstStyle/>
          <a:p>
            <a:pPr algn="ctr">
              <a:spcAft>
                <a:spcPts val="800"/>
              </a:spcAft>
            </a:pPr>
            <a:r>
              <a:rPr lang="ru-RU" dirty="0"/>
              <a:t/>
            </a:r>
            <a:br>
              <a:rPr lang="ru-RU" dirty="0"/>
            </a:br>
            <a:r>
              <a:rPr lang="ru-RU" sz="4000" dirty="0" smtClean="0"/>
              <a:t>Результаты </a:t>
            </a:r>
            <a:r>
              <a:rPr lang="ru-RU" sz="4000" dirty="0"/>
              <a:t>работы за 2017 – 2020 </a:t>
            </a:r>
            <a:r>
              <a:rPr lang="ru-RU" sz="4000" dirty="0" err="1"/>
              <a:t>г.г</a:t>
            </a:r>
            <a:r>
              <a:rPr lang="ru-RU" sz="3600" dirty="0" smtClean="0"/>
              <a:t>.</a:t>
            </a:r>
            <a:br>
              <a:rPr lang="ru-RU" sz="3600" dirty="0" smtClean="0"/>
            </a:br>
            <a: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  <a:t>Итоги ЕГЭ учащихся гимназии (учитель </a:t>
            </a:r>
            <a:r>
              <a:rPr lang="ru-RU" sz="31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Сметанникова</a:t>
            </a:r>
            <a: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  <a:t> Е.В.)</a:t>
            </a:r>
            <a:b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  <a:t> 2017 – 2018 учебный год</a:t>
            </a:r>
            <a:r>
              <a:rPr lang="ru-RU" sz="36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278240"/>
              </p:ext>
            </p:extLst>
          </p:nvPr>
        </p:nvGraphicFramePr>
        <p:xfrm>
          <a:off x="318050" y="2130461"/>
          <a:ext cx="11688419" cy="3489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0666">
                  <a:extLst>
                    <a:ext uri="{9D8B030D-6E8A-4147-A177-3AD203B41FA5}">
                      <a16:colId xmlns:a16="http://schemas.microsoft.com/office/drawing/2014/main" val="211619499"/>
                    </a:ext>
                  </a:extLst>
                </a:gridCol>
                <a:gridCol w="1720536">
                  <a:extLst>
                    <a:ext uri="{9D8B030D-6E8A-4147-A177-3AD203B41FA5}">
                      <a16:colId xmlns:a16="http://schemas.microsoft.com/office/drawing/2014/main" val="1714849887"/>
                    </a:ext>
                  </a:extLst>
                </a:gridCol>
                <a:gridCol w="1928590">
                  <a:extLst>
                    <a:ext uri="{9D8B030D-6E8A-4147-A177-3AD203B41FA5}">
                      <a16:colId xmlns:a16="http://schemas.microsoft.com/office/drawing/2014/main" val="252043553"/>
                    </a:ext>
                  </a:extLst>
                </a:gridCol>
                <a:gridCol w="1283388">
                  <a:extLst>
                    <a:ext uri="{9D8B030D-6E8A-4147-A177-3AD203B41FA5}">
                      <a16:colId xmlns:a16="http://schemas.microsoft.com/office/drawing/2014/main" val="3417924430"/>
                    </a:ext>
                  </a:extLst>
                </a:gridCol>
                <a:gridCol w="1722872">
                  <a:extLst>
                    <a:ext uri="{9D8B030D-6E8A-4147-A177-3AD203B41FA5}">
                      <a16:colId xmlns:a16="http://schemas.microsoft.com/office/drawing/2014/main" val="4231487401"/>
                    </a:ext>
                  </a:extLst>
                </a:gridCol>
                <a:gridCol w="1721680">
                  <a:extLst>
                    <a:ext uri="{9D8B030D-6E8A-4147-A177-3AD203B41FA5}">
                      <a16:colId xmlns:a16="http://schemas.microsoft.com/office/drawing/2014/main" val="1897957076"/>
                    </a:ext>
                  </a:extLst>
                </a:gridCol>
                <a:gridCol w="1520687">
                  <a:extLst>
                    <a:ext uri="{9D8B030D-6E8A-4147-A177-3AD203B41FA5}">
                      <a16:colId xmlns:a16="http://schemas.microsoft.com/office/drawing/2014/main" val="4099043753"/>
                    </a:ext>
                  </a:extLst>
                </a:gridCol>
              </a:tblGrid>
              <a:tr h="23680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Предмет, изучавшийся на профильном уровне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учащихся, изучающих предмет на профильном уровне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Число учащихся, прошедших аттестацию в форме ЕГЭ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по предмету, </a:t>
                      </a:r>
                      <a:r>
                        <a:rPr lang="ru-RU" sz="1800" dirty="0" smtClean="0">
                          <a:effectLst/>
                        </a:rPr>
                        <a:t>изучаемому </a:t>
                      </a:r>
                      <a:r>
                        <a:rPr lang="ru-RU" sz="1800" dirty="0">
                          <a:effectLst/>
                        </a:rPr>
                        <a:t>на профильном уровне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Средний балл ЕГЭ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учащихся, получивших от 90 до 100  баллов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Число учащихся, получивших балл ниже минимального количества баллов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% качества знаний  по профильным предметам по итогам учебного года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extLst>
                  <a:ext uri="{0D108BD9-81ED-4DB2-BD59-A6C34878D82A}">
                    <a16:rowId xmlns:a16="http://schemas.microsoft.com/office/drawing/2014/main" val="2694761316"/>
                  </a:ext>
                </a:extLst>
              </a:tr>
              <a:tr h="11212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30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29</a:t>
                      </a: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79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79,9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83" marR="67183" marT="0" marB="0"/>
                </a:tc>
                <a:extLst>
                  <a:ext uri="{0D108BD9-81ED-4DB2-BD59-A6C34878D82A}">
                    <a16:rowId xmlns:a16="http://schemas.microsoft.com/office/drawing/2014/main" val="3458259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391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68965"/>
            <a:ext cx="10058400" cy="213608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Результаты </a:t>
            </a:r>
            <a:r>
              <a:rPr lang="ru-RU" sz="4000" dirty="0"/>
              <a:t>работы за 2017 – 2020 </a:t>
            </a:r>
            <a:r>
              <a:rPr lang="ru-RU" sz="4000" dirty="0" err="1"/>
              <a:t>г.г</a:t>
            </a:r>
            <a:r>
              <a:rPr lang="ru-RU" sz="4000" dirty="0" smtClean="0"/>
              <a:t>.</a:t>
            </a:r>
            <a:br>
              <a:rPr lang="ru-RU" sz="4000" dirty="0" smtClean="0"/>
            </a:br>
            <a:r>
              <a:rPr lang="ru-RU" sz="3100" dirty="0"/>
              <a:t>Сведения о поступлении в ВУЗЫ выпускников 11 класса математического </a:t>
            </a:r>
            <a:r>
              <a:rPr lang="ru-RU" sz="3100" dirty="0" smtClean="0"/>
              <a:t>профиля</a:t>
            </a:r>
            <a:br>
              <a:rPr lang="ru-RU" sz="3100" dirty="0" smtClean="0"/>
            </a:br>
            <a:r>
              <a:rPr lang="ru-RU" sz="3100" dirty="0" smtClean="0"/>
              <a:t> </a:t>
            </a:r>
            <a:r>
              <a:rPr lang="ru-RU" sz="3100" dirty="0"/>
              <a:t>(классный руководитель и учитель математики </a:t>
            </a:r>
            <a:r>
              <a:rPr lang="ru-RU" sz="3100" dirty="0" err="1"/>
              <a:t>Сметанникова</a:t>
            </a:r>
            <a:r>
              <a:rPr lang="ru-RU" sz="3100" dirty="0"/>
              <a:t> Е.В.)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341566"/>
              </p:ext>
            </p:extLst>
          </p:nvPr>
        </p:nvGraphicFramePr>
        <p:xfrm>
          <a:off x="636103" y="2027583"/>
          <a:ext cx="10863471" cy="35747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5468">
                  <a:extLst>
                    <a:ext uri="{9D8B030D-6E8A-4147-A177-3AD203B41FA5}">
                      <a16:colId xmlns:a16="http://schemas.microsoft.com/office/drawing/2014/main" val="3174074666"/>
                    </a:ext>
                  </a:extLst>
                </a:gridCol>
                <a:gridCol w="1805312">
                  <a:extLst>
                    <a:ext uri="{9D8B030D-6E8A-4147-A177-3AD203B41FA5}">
                      <a16:colId xmlns:a16="http://schemas.microsoft.com/office/drawing/2014/main" val="254571237"/>
                    </a:ext>
                  </a:extLst>
                </a:gridCol>
                <a:gridCol w="1857104">
                  <a:extLst>
                    <a:ext uri="{9D8B030D-6E8A-4147-A177-3AD203B41FA5}">
                      <a16:colId xmlns:a16="http://schemas.microsoft.com/office/drawing/2014/main" val="3041637214"/>
                    </a:ext>
                  </a:extLst>
                </a:gridCol>
                <a:gridCol w="2069205">
                  <a:extLst>
                    <a:ext uri="{9D8B030D-6E8A-4147-A177-3AD203B41FA5}">
                      <a16:colId xmlns:a16="http://schemas.microsoft.com/office/drawing/2014/main" val="3125761954"/>
                    </a:ext>
                  </a:extLst>
                </a:gridCol>
                <a:gridCol w="1521691">
                  <a:extLst>
                    <a:ext uri="{9D8B030D-6E8A-4147-A177-3AD203B41FA5}">
                      <a16:colId xmlns:a16="http://schemas.microsoft.com/office/drawing/2014/main" val="332691967"/>
                    </a:ext>
                  </a:extLst>
                </a:gridCol>
                <a:gridCol w="2364691">
                  <a:extLst>
                    <a:ext uri="{9D8B030D-6E8A-4147-A177-3AD203B41FA5}">
                      <a16:colId xmlns:a16="http://schemas.microsoft.com/office/drawing/2014/main" val="731211809"/>
                    </a:ext>
                  </a:extLst>
                </a:gridCol>
              </a:tblGrid>
              <a:tr h="32172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Год выпуска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Всего в классе (чел)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Всего поступили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(чел)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 вузы Алтайского края (чел)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 вузы других регионов РФ (чел)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Поступили соответственно профилю класса (профильные предметы: математика, физика, информатика) (чел)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3996068"/>
                  </a:ext>
                </a:extLst>
              </a:tr>
              <a:tr h="3574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201</a:t>
                      </a:r>
                      <a:r>
                        <a:rPr lang="ru-RU" sz="2000">
                          <a:effectLst/>
                        </a:rPr>
                        <a:t>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29 (97%)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186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03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349" y="137516"/>
            <a:ext cx="10058400" cy="2019275"/>
          </a:xfrm>
        </p:spPr>
        <p:txBody>
          <a:bodyPr>
            <a:normAutofit fontScale="90000"/>
          </a:bodyPr>
          <a:lstStyle/>
          <a:p>
            <a:pPr algn="ctr">
              <a:spcAft>
                <a:spcPts val="800"/>
              </a:spcAft>
            </a:pPr>
            <a:r>
              <a:rPr lang="ru-RU" dirty="0"/>
              <a:t/>
            </a:r>
            <a:br>
              <a:rPr lang="ru-RU" dirty="0"/>
            </a:br>
            <a:r>
              <a:rPr lang="ru-RU" sz="4000" dirty="0" smtClean="0"/>
              <a:t>Результаты </a:t>
            </a:r>
            <a:r>
              <a:rPr lang="ru-RU" sz="4000" dirty="0"/>
              <a:t>работы за 2017 – 2020 </a:t>
            </a:r>
            <a:r>
              <a:rPr lang="ru-RU" sz="4000" dirty="0" err="1"/>
              <a:t>г.г</a:t>
            </a:r>
            <a:r>
              <a:rPr lang="ru-RU" sz="4000" dirty="0" smtClean="0"/>
              <a:t>.</a:t>
            </a:r>
            <a:br>
              <a:rPr lang="ru-RU" sz="4000" dirty="0" smtClean="0"/>
            </a:br>
            <a: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  <a:t>Итоги ЕГЭ учащихся гимназии (учитель </a:t>
            </a:r>
            <a:r>
              <a:rPr lang="ru-RU" sz="31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Сметанникова</a:t>
            </a:r>
            <a: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  <a:t> Е.В.)</a:t>
            </a:r>
            <a:b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dirty="0">
                <a:ea typeface="Calibri" panose="020F0502020204030204" pitchFamily="34" charset="0"/>
                <a:cs typeface="Times New Roman" panose="02020603050405020304" pitchFamily="18" charset="0"/>
              </a:rPr>
              <a:t> 2019– 2020 учебный год</a:t>
            </a:r>
            <a:r>
              <a:rPr lang="ru-RU" sz="40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53228"/>
              </p:ext>
            </p:extLst>
          </p:nvPr>
        </p:nvGraphicFramePr>
        <p:xfrm>
          <a:off x="377688" y="2028826"/>
          <a:ext cx="11489635" cy="3695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7059">
                  <a:extLst>
                    <a:ext uri="{9D8B030D-6E8A-4147-A177-3AD203B41FA5}">
                      <a16:colId xmlns:a16="http://schemas.microsoft.com/office/drawing/2014/main" val="583938995"/>
                    </a:ext>
                  </a:extLst>
                </a:gridCol>
                <a:gridCol w="1535015">
                  <a:extLst>
                    <a:ext uri="{9D8B030D-6E8A-4147-A177-3AD203B41FA5}">
                      <a16:colId xmlns:a16="http://schemas.microsoft.com/office/drawing/2014/main" val="4133438689"/>
                    </a:ext>
                  </a:extLst>
                </a:gridCol>
                <a:gridCol w="1904982">
                  <a:extLst>
                    <a:ext uri="{9D8B030D-6E8A-4147-A177-3AD203B41FA5}">
                      <a16:colId xmlns:a16="http://schemas.microsoft.com/office/drawing/2014/main" val="3116422528"/>
                    </a:ext>
                  </a:extLst>
                </a:gridCol>
                <a:gridCol w="1339691">
                  <a:extLst>
                    <a:ext uri="{9D8B030D-6E8A-4147-A177-3AD203B41FA5}">
                      <a16:colId xmlns:a16="http://schemas.microsoft.com/office/drawing/2014/main" val="3384158273"/>
                    </a:ext>
                  </a:extLst>
                </a:gridCol>
                <a:gridCol w="1537315">
                  <a:extLst>
                    <a:ext uri="{9D8B030D-6E8A-4147-A177-3AD203B41FA5}">
                      <a16:colId xmlns:a16="http://schemas.microsoft.com/office/drawing/2014/main" val="2399294001"/>
                    </a:ext>
                  </a:extLst>
                </a:gridCol>
                <a:gridCol w="1751020">
                  <a:extLst>
                    <a:ext uri="{9D8B030D-6E8A-4147-A177-3AD203B41FA5}">
                      <a16:colId xmlns:a16="http://schemas.microsoft.com/office/drawing/2014/main" val="505953827"/>
                    </a:ext>
                  </a:extLst>
                </a:gridCol>
                <a:gridCol w="1824553">
                  <a:extLst>
                    <a:ext uri="{9D8B030D-6E8A-4147-A177-3AD203B41FA5}">
                      <a16:colId xmlns:a16="http://schemas.microsoft.com/office/drawing/2014/main" val="779991234"/>
                    </a:ext>
                  </a:extLst>
                </a:gridCol>
              </a:tblGrid>
              <a:tr h="246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Предмет, изучавшийся на профильном уровне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Количество учащихся, изучающих предмет на профильном уровне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Число учащихся, прошедших аттестацию в форме ЕГЭ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по предмету, изучавшемуся на профильном уровне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Средний балл ЕГЭ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Количество учащихся, получивших от 90 до 100  баллов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Число учащихся, получивших балл ниже минимального количества баллов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% качества знаний  по профильным предметам по итогам учебного года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extLst>
                  <a:ext uri="{0D108BD9-81ED-4DB2-BD59-A6C34878D82A}">
                    <a16:rowId xmlns:a16="http://schemas.microsoft.com/office/drawing/2014/main" val="2147232657"/>
                  </a:ext>
                </a:extLst>
              </a:tr>
              <a:tr h="12319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 из них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 человека получили 100 баллов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5" marR="67995" marT="0" marB="0"/>
                </a:tc>
                <a:extLst>
                  <a:ext uri="{0D108BD9-81ED-4DB2-BD59-A6C34878D82A}">
                    <a16:rowId xmlns:a16="http://schemas.microsoft.com/office/drawing/2014/main" val="3115819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6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78904"/>
            <a:ext cx="10058400" cy="19480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Результаты </a:t>
            </a:r>
            <a:r>
              <a:rPr lang="ru-RU" sz="4400" dirty="0"/>
              <a:t>работы за 2017 – 2020 </a:t>
            </a:r>
            <a:r>
              <a:rPr lang="ru-RU" sz="4400" dirty="0" err="1"/>
              <a:t>г.г</a:t>
            </a:r>
            <a:r>
              <a:rPr lang="ru-RU" sz="4400" dirty="0" smtClean="0"/>
              <a:t>.</a:t>
            </a:r>
            <a:br>
              <a:rPr lang="ru-RU" sz="4400" dirty="0" smtClean="0"/>
            </a:br>
            <a:r>
              <a:rPr lang="ru-RU" sz="3100" dirty="0"/>
              <a:t>Сведения о поступлении в ВУЗЫ выпускников 11 класса математического профиля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(</a:t>
            </a:r>
            <a:r>
              <a:rPr lang="ru-RU" sz="3100" dirty="0"/>
              <a:t>учитель математики </a:t>
            </a:r>
            <a:r>
              <a:rPr lang="ru-RU" sz="3100" dirty="0" err="1"/>
              <a:t>Сметанникова</a:t>
            </a:r>
            <a:r>
              <a:rPr lang="ru-RU" sz="3100" dirty="0"/>
              <a:t> Е.В.)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849820"/>
              </p:ext>
            </p:extLst>
          </p:nvPr>
        </p:nvGraphicFramePr>
        <p:xfrm>
          <a:off x="523878" y="2296015"/>
          <a:ext cx="11194358" cy="29713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0630">
                  <a:extLst>
                    <a:ext uri="{9D8B030D-6E8A-4147-A177-3AD203B41FA5}">
                      <a16:colId xmlns:a16="http://schemas.microsoft.com/office/drawing/2014/main" val="222636666"/>
                    </a:ext>
                  </a:extLst>
                </a:gridCol>
                <a:gridCol w="1638854">
                  <a:extLst>
                    <a:ext uri="{9D8B030D-6E8A-4147-A177-3AD203B41FA5}">
                      <a16:colId xmlns:a16="http://schemas.microsoft.com/office/drawing/2014/main" val="3860971739"/>
                    </a:ext>
                  </a:extLst>
                </a:gridCol>
                <a:gridCol w="1685870">
                  <a:extLst>
                    <a:ext uri="{9D8B030D-6E8A-4147-A177-3AD203B41FA5}">
                      <a16:colId xmlns:a16="http://schemas.microsoft.com/office/drawing/2014/main" val="64778219"/>
                    </a:ext>
                  </a:extLst>
                </a:gridCol>
                <a:gridCol w="1878414">
                  <a:extLst>
                    <a:ext uri="{9D8B030D-6E8A-4147-A177-3AD203B41FA5}">
                      <a16:colId xmlns:a16="http://schemas.microsoft.com/office/drawing/2014/main" val="3834007920"/>
                    </a:ext>
                  </a:extLst>
                </a:gridCol>
                <a:gridCol w="1381384">
                  <a:extLst>
                    <a:ext uri="{9D8B030D-6E8A-4147-A177-3AD203B41FA5}">
                      <a16:colId xmlns:a16="http://schemas.microsoft.com/office/drawing/2014/main" val="111505954"/>
                    </a:ext>
                  </a:extLst>
                </a:gridCol>
                <a:gridCol w="1576165">
                  <a:extLst>
                    <a:ext uri="{9D8B030D-6E8A-4147-A177-3AD203B41FA5}">
                      <a16:colId xmlns:a16="http://schemas.microsoft.com/office/drawing/2014/main" val="1170689283"/>
                    </a:ext>
                  </a:extLst>
                </a:gridCol>
                <a:gridCol w="1903041">
                  <a:extLst>
                    <a:ext uri="{9D8B030D-6E8A-4147-A177-3AD203B41FA5}">
                      <a16:colId xmlns:a16="http://schemas.microsoft.com/office/drawing/2014/main" val="706936128"/>
                    </a:ext>
                  </a:extLst>
                </a:gridCol>
              </a:tblGrid>
              <a:tr h="25726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Год выпуска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 выпускников (чел)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 поступили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(чел)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 вузы Алтайского края (чел)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 вузы других регионов РФ (чел)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В зарубежные вузы (чел)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Поступили соответственно профилю класса (профильные предметы: математика, физика, информатика) (чел)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0917382"/>
                  </a:ext>
                </a:extLst>
              </a:tr>
              <a:tr h="3986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2020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8145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765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06895"/>
            <a:ext cx="10058400" cy="163623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4000" dirty="0" smtClean="0"/>
              <a:t>Результаты </a:t>
            </a:r>
            <a:r>
              <a:rPr lang="ru-RU" sz="4000" dirty="0"/>
              <a:t>работы за 2017 – 2020 </a:t>
            </a:r>
            <a:r>
              <a:rPr lang="ru-RU" sz="4000" dirty="0" err="1"/>
              <a:t>г.г</a:t>
            </a:r>
            <a:r>
              <a:rPr lang="ru-RU" sz="4000" dirty="0" smtClean="0"/>
              <a:t>.</a:t>
            </a:r>
            <a:br>
              <a:rPr lang="ru-RU" sz="4000" dirty="0" smtClean="0"/>
            </a:br>
            <a:r>
              <a:rPr lang="ru-RU" sz="3100" dirty="0">
                <a:ea typeface="Times New Roman" panose="02020603050405020304" pitchFamily="18" charset="0"/>
              </a:rPr>
              <a:t>Динамика количества победителей и призеров </a:t>
            </a:r>
            <a:r>
              <a:rPr lang="ru-RU" sz="3100" dirty="0" err="1">
                <a:ea typeface="Times New Roman" panose="02020603050405020304" pitchFamily="18" charset="0"/>
              </a:rPr>
              <a:t>ВсОШ</a:t>
            </a:r>
            <a:r>
              <a:rPr lang="ru-RU" sz="3100" dirty="0">
                <a:ea typeface="Times New Roman" panose="02020603050405020304" pitchFamily="18" charset="0"/>
              </a:rPr>
              <a:t> по математике</a:t>
            </a:r>
            <a:br>
              <a:rPr lang="ru-RU" sz="3100" dirty="0">
                <a:ea typeface="Times New Roman" panose="02020603050405020304" pitchFamily="18" charset="0"/>
              </a:rPr>
            </a:br>
            <a:endParaRPr lang="ru-RU" sz="31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483060"/>
              </p:ext>
            </p:extLst>
          </p:nvPr>
        </p:nvGraphicFramePr>
        <p:xfrm>
          <a:off x="542924" y="2057400"/>
          <a:ext cx="11210926" cy="3552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4747">
                  <a:extLst>
                    <a:ext uri="{9D8B030D-6E8A-4147-A177-3AD203B41FA5}">
                      <a16:colId xmlns:a16="http://schemas.microsoft.com/office/drawing/2014/main" val="2597359836"/>
                    </a:ext>
                  </a:extLst>
                </a:gridCol>
                <a:gridCol w="2394528">
                  <a:extLst>
                    <a:ext uri="{9D8B030D-6E8A-4147-A177-3AD203B41FA5}">
                      <a16:colId xmlns:a16="http://schemas.microsoft.com/office/drawing/2014/main" val="1836363093"/>
                    </a:ext>
                  </a:extLst>
                </a:gridCol>
                <a:gridCol w="2368977">
                  <a:extLst>
                    <a:ext uri="{9D8B030D-6E8A-4147-A177-3AD203B41FA5}">
                      <a16:colId xmlns:a16="http://schemas.microsoft.com/office/drawing/2014/main" val="3778150018"/>
                    </a:ext>
                  </a:extLst>
                </a:gridCol>
                <a:gridCol w="2241337">
                  <a:extLst>
                    <a:ext uri="{9D8B030D-6E8A-4147-A177-3AD203B41FA5}">
                      <a16:colId xmlns:a16="http://schemas.microsoft.com/office/drawing/2014/main" val="4003613483"/>
                    </a:ext>
                  </a:extLst>
                </a:gridCol>
                <a:gridCol w="2241337">
                  <a:extLst>
                    <a:ext uri="{9D8B030D-6E8A-4147-A177-3AD203B41FA5}">
                      <a16:colId xmlns:a16="http://schemas.microsoft.com/office/drawing/2014/main" val="3497944594"/>
                    </a:ext>
                  </a:extLst>
                </a:gridCol>
              </a:tblGrid>
              <a:tr h="54617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Учебный год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муниципальный этап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региональный этап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заключительный этап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83501"/>
                  </a:ext>
                </a:extLst>
              </a:tr>
              <a:tr h="601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участники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призеры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9932492"/>
                  </a:ext>
                </a:extLst>
              </a:tr>
              <a:tr h="6013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2017 -2018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3698050"/>
                  </a:ext>
                </a:extLst>
              </a:tr>
              <a:tr h="6013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2018 - 2019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2172016"/>
                  </a:ext>
                </a:extLst>
              </a:tr>
              <a:tr h="12026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2019 - 2020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Заключительный этап не состоялся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8715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75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17" y="381000"/>
            <a:ext cx="11698356" cy="1190626"/>
          </a:xfrm>
        </p:spPr>
        <p:txBody>
          <a:bodyPr>
            <a:normAutofit fontScale="90000"/>
          </a:bodyPr>
          <a:lstStyle/>
          <a:p>
            <a:pPr indent="252095"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dirty="0" smtClean="0"/>
              <a:t>Результаты </a:t>
            </a:r>
            <a:r>
              <a:rPr lang="ru-RU" dirty="0"/>
              <a:t>работы за 2017 – 2020 </a:t>
            </a:r>
            <a:r>
              <a:rPr lang="ru-RU" dirty="0" err="1"/>
              <a:t>г.г</a:t>
            </a:r>
            <a:r>
              <a:rPr lang="ru-RU" dirty="0"/>
              <a:t>.</a:t>
            </a:r>
            <a:br>
              <a:rPr lang="ru-RU" dirty="0"/>
            </a:br>
            <a:r>
              <a:rPr lang="ru-RU" sz="2400" dirty="0"/>
              <a:t>Динамика количества победителей и призеров олимпиад, входящих в перечень, составленный Российским советом олимпиад школьников совместно с Министерством образования и науки</a:t>
            </a:r>
            <a:r>
              <a:rPr lang="ru-RU" sz="2000" dirty="0"/>
              <a:t> 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86422"/>
              </p:ext>
            </p:extLst>
          </p:nvPr>
        </p:nvGraphicFramePr>
        <p:xfrm>
          <a:off x="356316" y="2014407"/>
          <a:ext cx="11698357" cy="38154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6748">
                  <a:extLst>
                    <a:ext uri="{9D8B030D-6E8A-4147-A177-3AD203B41FA5}">
                      <a16:colId xmlns:a16="http://schemas.microsoft.com/office/drawing/2014/main" val="3460999880"/>
                    </a:ext>
                  </a:extLst>
                </a:gridCol>
                <a:gridCol w="1798983">
                  <a:extLst>
                    <a:ext uri="{9D8B030D-6E8A-4147-A177-3AD203B41FA5}">
                      <a16:colId xmlns:a16="http://schemas.microsoft.com/office/drawing/2014/main" val="2732433259"/>
                    </a:ext>
                  </a:extLst>
                </a:gridCol>
                <a:gridCol w="1490869">
                  <a:extLst>
                    <a:ext uri="{9D8B030D-6E8A-4147-A177-3AD203B41FA5}">
                      <a16:colId xmlns:a16="http://schemas.microsoft.com/office/drawing/2014/main" val="1869098151"/>
                    </a:ext>
                  </a:extLst>
                </a:gridCol>
                <a:gridCol w="1818861">
                  <a:extLst>
                    <a:ext uri="{9D8B030D-6E8A-4147-A177-3AD203B41FA5}">
                      <a16:colId xmlns:a16="http://schemas.microsoft.com/office/drawing/2014/main" val="4241233252"/>
                    </a:ext>
                  </a:extLst>
                </a:gridCol>
                <a:gridCol w="2792896">
                  <a:extLst>
                    <a:ext uri="{9D8B030D-6E8A-4147-A177-3AD203B41FA5}">
                      <a16:colId xmlns:a16="http://schemas.microsoft.com/office/drawing/2014/main" val="3085624074"/>
                    </a:ext>
                  </a:extLst>
                </a:gridCol>
              </a:tblGrid>
              <a:tr h="8539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</a:t>
                      </a:r>
                      <a:r>
                        <a:rPr lang="ru-RU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олимпиады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Уровень олимпиады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Учебный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победителей и призеров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Общее количество</a:t>
                      </a:r>
                      <a:r>
                        <a:rPr lang="ru-RU" sz="1800" baseline="0" dirty="0" smtClean="0">
                          <a:effectLst/>
                        </a:rPr>
                        <a:t> победителей и призеров за учебный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1006508"/>
                  </a:ext>
                </a:extLst>
              </a:tr>
              <a:tr h="5693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Межрегиональная олимпиада школьников «Высшая проба»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федеральный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2017 - 2018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3647048"/>
                  </a:ext>
                </a:extLst>
              </a:tr>
              <a:tr h="5693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Всесибирская</a:t>
                      </a:r>
                      <a:r>
                        <a:rPr lang="ru-RU" sz="1800" dirty="0">
                          <a:effectLst/>
                        </a:rPr>
                        <a:t> открытая олимпиада школьников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федеральный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2017 -2018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206225"/>
                  </a:ext>
                </a:extLst>
              </a:tr>
              <a:tr h="28466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Олимпиада школьников «Физтех»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федеральный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2017 - 2018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563794"/>
                  </a:ext>
                </a:extLst>
              </a:tr>
              <a:tr h="5693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Всесибирская открытая олимпиада школьников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федеральный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2018 - 2019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8642951"/>
                  </a:ext>
                </a:extLst>
              </a:tr>
              <a:tr h="5693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Многопрофильная инженерная олимпиада «Звезда»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федеральный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2018 - 2019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092479"/>
                  </a:ext>
                </a:extLst>
              </a:tr>
              <a:tr h="28466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Олимпиада школьников «Физтех»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федеральный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2018 - 2019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388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921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18661"/>
            <a:ext cx="10263146" cy="1182757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Р</a:t>
            </a:r>
            <a:r>
              <a:rPr lang="ru-RU" sz="4000" dirty="0" smtClean="0"/>
              <a:t>езультаты </a:t>
            </a:r>
            <a:r>
              <a:rPr lang="ru-RU" sz="4000" dirty="0"/>
              <a:t>работы за 2017 – 2020 </a:t>
            </a:r>
            <a:r>
              <a:rPr lang="ru-RU" sz="4000" dirty="0" err="1"/>
              <a:t>г.г</a:t>
            </a:r>
            <a:r>
              <a:rPr lang="ru-RU" sz="4000" dirty="0" smtClean="0"/>
              <a:t>.</a:t>
            </a:r>
            <a:br>
              <a:rPr lang="ru-RU" sz="4000" dirty="0" smtClean="0"/>
            </a:br>
            <a:r>
              <a:rPr lang="ru-RU" sz="2000" dirty="0"/>
              <a:t>Динамика количества победителей и призеров олимпиад, входящих в перечень, составленный Российским советом олимпиад школьников совместно с Министерством образования и науки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42391" y="1888436"/>
            <a:ext cx="10018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/>
            <a:r>
              <a:rPr lang="ru-RU" dirty="0"/>
              <a:t> 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095451"/>
              </p:ext>
            </p:extLst>
          </p:nvPr>
        </p:nvGraphicFramePr>
        <p:xfrm>
          <a:off x="304799" y="1647826"/>
          <a:ext cx="11649075" cy="44662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38084">
                  <a:extLst>
                    <a:ext uri="{9D8B030D-6E8A-4147-A177-3AD203B41FA5}">
                      <a16:colId xmlns:a16="http://schemas.microsoft.com/office/drawing/2014/main" val="3179573301"/>
                    </a:ext>
                  </a:extLst>
                </a:gridCol>
                <a:gridCol w="1546601">
                  <a:extLst>
                    <a:ext uri="{9D8B030D-6E8A-4147-A177-3AD203B41FA5}">
                      <a16:colId xmlns:a16="http://schemas.microsoft.com/office/drawing/2014/main" val="2708054103"/>
                    </a:ext>
                  </a:extLst>
                </a:gridCol>
                <a:gridCol w="1794454">
                  <a:extLst>
                    <a:ext uri="{9D8B030D-6E8A-4147-A177-3AD203B41FA5}">
                      <a16:colId xmlns:a16="http://schemas.microsoft.com/office/drawing/2014/main" val="3606345605"/>
                    </a:ext>
                  </a:extLst>
                </a:gridCol>
                <a:gridCol w="1417756">
                  <a:extLst>
                    <a:ext uri="{9D8B030D-6E8A-4147-A177-3AD203B41FA5}">
                      <a16:colId xmlns:a16="http://schemas.microsoft.com/office/drawing/2014/main" val="2188500100"/>
                    </a:ext>
                  </a:extLst>
                </a:gridCol>
                <a:gridCol w="2052180">
                  <a:extLst>
                    <a:ext uri="{9D8B030D-6E8A-4147-A177-3AD203B41FA5}">
                      <a16:colId xmlns:a16="http://schemas.microsoft.com/office/drawing/2014/main" val="3354733765"/>
                    </a:ext>
                  </a:extLst>
                </a:gridCol>
              </a:tblGrid>
              <a:tr h="10320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</a:t>
                      </a:r>
                      <a:r>
                        <a:rPr lang="ru-RU" sz="1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олимпиады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</a:rPr>
                        <a:t>Уровень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</a:t>
                      </a:r>
                      <a:r>
                        <a:rPr lang="ru-RU" sz="16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Количество победителей и призеров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+mn-lt"/>
                        </a:rPr>
                        <a:t>Общее</a:t>
                      </a:r>
                      <a:r>
                        <a:rPr lang="ru-RU" sz="1600" baseline="0" dirty="0" smtClean="0">
                          <a:effectLst/>
                          <a:latin typeface="+mn-lt"/>
                        </a:rPr>
                        <a:t> количество победителей и призеров за учебный год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184049"/>
                  </a:ext>
                </a:extLst>
              </a:tr>
              <a:tr h="2580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Турнир городов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федеральный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2019 - 2020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9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10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8455720"/>
                  </a:ext>
                </a:extLst>
              </a:tr>
              <a:tr h="2914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+mn-lt"/>
                        </a:rPr>
                        <a:t>Всесибирская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 открытая олимпиада школьников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федеральный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2019 - 2020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1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67648"/>
                  </a:ext>
                </a:extLst>
              </a:tr>
              <a:tr h="5160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Межрегиональная олимпиада школьников им. И.Я. Верченко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федеральный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2019 - 2020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048969"/>
                  </a:ext>
                </a:extLst>
              </a:tr>
              <a:tr h="2580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Олимпиада школьников «Физтех»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федеральный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2019 - 2020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572274"/>
                  </a:ext>
                </a:extLst>
              </a:tr>
              <a:tr h="2580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Олимпиада Курчатов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федеральный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2019 - 2020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171539"/>
                  </a:ext>
                </a:extLst>
              </a:tr>
              <a:tr h="5160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Отраслевая физико-математическая олимпиада школьников «Росатом»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федеральный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2019 - 2020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024683"/>
                  </a:ext>
                </a:extLst>
              </a:tr>
              <a:tr h="5160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Многопрофильная олимпиада школьников Уральского федерального университета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федеральный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2019 - 2020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1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531015"/>
                  </a:ext>
                </a:extLst>
              </a:tr>
              <a:tr h="5160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Многопрофильная инженерная олимпиада «Звезда»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федеральный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2019 - 2020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1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74690"/>
                  </a:ext>
                </a:extLst>
              </a:tr>
              <a:tr h="2580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Олимпиада школьников «Шаг в будущее»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федеральный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</a:rPr>
                        <a:t>2019 - 2020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</a:rPr>
                        <a:t>1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04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59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522" y="286603"/>
            <a:ext cx="10873408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Использование учителем современных педагогических технологий в образовании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14475" y="2828926"/>
            <a:ext cx="9172575" cy="111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облачные технологии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проектирования творческой 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15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Использование учителем современных педагогических технологий в </a:t>
            </a:r>
            <a:r>
              <a:rPr lang="ru-RU" dirty="0" smtClean="0"/>
              <a:t>образовании</a:t>
            </a:r>
            <a:br>
              <a:rPr lang="ru-RU" dirty="0" smtClean="0"/>
            </a:br>
            <a:r>
              <a:rPr lang="ru-RU" sz="3600" dirty="0"/>
              <a:t>О</a:t>
            </a:r>
            <a:r>
              <a:rPr lang="ru-RU" sz="3600" dirty="0" smtClean="0"/>
              <a:t>блачные технологии</a:t>
            </a:r>
            <a:endParaRPr lang="ru-RU" sz="3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55551032"/>
              </p:ext>
            </p:extLst>
          </p:nvPr>
        </p:nvGraphicFramePr>
        <p:xfrm>
          <a:off x="1533524" y="1876424"/>
          <a:ext cx="8458201" cy="410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600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18322"/>
          </a:xfrm>
        </p:spPr>
        <p:txBody>
          <a:bodyPr/>
          <a:lstStyle/>
          <a:p>
            <a:pPr algn="ctr"/>
            <a:r>
              <a:rPr lang="ru-RU" dirty="0"/>
              <a:t>Облачные технологии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62016446"/>
              </p:ext>
            </p:extLst>
          </p:nvPr>
        </p:nvGraphicFramePr>
        <p:xfrm>
          <a:off x="1564004" y="1737359"/>
          <a:ext cx="9142095" cy="429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20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42122"/>
          </a:xfrm>
        </p:spPr>
        <p:txBody>
          <a:bodyPr/>
          <a:lstStyle/>
          <a:p>
            <a:pPr algn="ctr"/>
            <a:r>
              <a:rPr lang="ru-RU" dirty="0" smtClean="0"/>
              <a:t>Облачные технологии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31547400"/>
              </p:ext>
            </p:extLst>
          </p:nvPr>
        </p:nvGraphicFramePr>
        <p:xfrm>
          <a:off x="1571624" y="1737360"/>
          <a:ext cx="8277226" cy="4282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088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Технология проектирования творческой деятельности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23925" y="2381250"/>
            <a:ext cx="106203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>
                <a:ea typeface="Times New Roman" panose="02020603050405020304" pitchFamily="18" charset="0"/>
              </a:rPr>
              <a:t>Реализация данной технологии осуществляется в </a:t>
            </a:r>
            <a:r>
              <a:rPr lang="ru-RU" sz="2800" dirty="0" smtClean="0">
                <a:ea typeface="Times New Roman" panose="02020603050405020304" pitchFamily="18" charset="0"/>
              </a:rPr>
              <a:t>условиях:</a:t>
            </a:r>
          </a:p>
          <a:p>
            <a:pPr marL="457200" indent="-45720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a typeface="Times New Roman" panose="02020603050405020304" pitchFamily="18" charset="0"/>
              </a:rPr>
              <a:t>проблематизации</a:t>
            </a:r>
            <a:r>
              <a:rPr lang="ru-RU" sz="2800" dirty="0">
                <a:ea typeface="Times New Roman" panose="02020603050405020304" pitchFamily="18" charset="0"/>
              </a:rPr>
              <a:t> содержания  </a:t>
            </a:r>
            <a:r>
              <a:rPr lang="ru-RU" sz="2800" dirty="0" smtClean="0">
                <a:ea typeface="Times New Roman" panose="02020603050405020304" pitchFamily="18" charset="0"/>
              </a:rPr>
              <a:t>образования</a:t>
            </a:r>
          </a:p>
          <a:p>
            <a:pPr marL="457200" indent="-45720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ea typeface="Times New Roman" panose="02020603050405020304" pitchFamily="18" charset="0"/>
              </a:rPr>
              <a:t> </a:t>
            </a:r>
            <a:r>
              <a:rPr lang="ru-RU" sz="2800" dirty="0">
                <a:ea typeface="Times New Roman" panose="02020603050405020304" pitchFamily="18" charset="0"/>
              </a:rPr>
              <a:t>индивидуализации </a:t>
            </a:r>
            <a:r>
              <a:rPr lang="ru-RU" sz="2800" dirty="0" smtClean="0">
                <a:ea typeface="Times New Roman" panose="02020603050405020304" pitchFamily="18" charset="0"/>
              </a:rPr>
              <a:t>обучения</a:t>
            </a:r>
          </a:p>
          <a:p>
            <a:pPr marL="457200" indent="-45720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ea typeface="Times New Roman" panose="02020603050405020304" pitchFamily="18" charset="0"/>
              </a:rPr>
              <a:t>реализации </a:t>
            </a:r>
            <a:r>
              <a:rPr lang="ru-RU" sz="2800" dirty="0" err="1">
                <a:ea typeface="Times New Roman" panose="02020603050405020304" pitchFamily="18" charset="0"/>
              </a:rPr>
              <a:t>межпредметных</a:t>
            </a:r>
            <a:r>
              <a:rPr lang="ru-RU" sz="2800" dirty="0">
                <a:ea typeface="Times New Roman" panose="02020603050405020304" pitchFamily="18" charset="0"/>
              </a:rPr>
              <a:t> связей в </a:t>
            </a:r>
            <a:r>
              <a:rPr lang="ru-RU" sz="2800" dirty="0" smtClean="0">
                <a:ea typeface="Times New Roman" panose="02020603050405020304" pitchFamily="18" charset="0"/>
              </a:rPr>
              <a:t>обучении </a:t>
            </a:r>
          </a:p>
          <a:p>
            <a:pPr marL="457200" indent="-45720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ea typeface="Times New Roman" panose="02020603050405020304" pitchFamily="18" charset="0"/>
              </a:rPr>
              <a:t>сотворчества </a:t>
            </a:r>
            <a:r>
              <a:rPr lang="ru-RU" sz="2800" dirty="0">
                <a:ea typeface="Times New Roman" panose="02020603050405020304" pitchFamily="18" charset="0"/>
              </a:rPr>
              <a:t>учителя и </a:t>
            </a:r>
            <a:r>
              <a:rPr lang="ru-RU" sz="2800" dirty="0" smtClean="0">
                <a:ea typeface="Times New Roman" panose="02020603050405020304" pitchFamily="18" charset="0"/>
              </a:rPr>
              <a:t>учащихся</a:t>
            </a:r>
            <a:endParaRPr lang="ru-RU" sz="2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08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Обобщение опыта </a:t>
            </a:r>
            <a:r>
              <a:rPr lang="ru-RU" dirty="0"/>
              <a:t>работы с различными категориями </a:t>
            </a:r>
            <a:r>
              <a:rPr lang="ru-RU" dirty="0" smtClean="0"/>
              <a:t>обучающихся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7280" y="2795111"/>
            <a:ext cx="10058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работа с детьми, находящимися на индивидуальном обучении </a:t>
            </a:r>
            <a:endParaRPr lang="ru-RU" sz="2800" dirty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работа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с одаренными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детьми</a:t>
            </a:r>
            <a:endParaRPr lang="ru-RU" sz="2800" dirty="0"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работа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с детьми из неблагополучных семей и детьми, попавшими в трудные жизненные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ситуации</a:t>
            </a:r>
            <a:endParaRPr lang="ru-RU" sz="2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4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8374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Работа с детьми, находящимися на индивидуальном обучении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7280" y="2343150"/>
            <a:ext cx="100583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dirty="0" smtClean="0">
                <a:ea typeface="Times New Roman" panose="02020603050405020304" pitchFamily="18" charset="0"/>
              </a:rPr>
              <a:t>Основные задачи работы:</a:t>
            </a:r>
          </a:p>
          <a:p>
            <a:pPr marL="457200" indent="-457200" algn="just">
              <a:buFont typeface="Calibri" panose="020F0502020204030204" pitchFamily="34" charset="0"/>
              <a:buChar char="-"/>
            </a:pPr>
            <a:r>
              <a:rPr lang="ru-RU" sz="2800" dirty="0" smtClean="0">
                <a:ea typeface="Times New Roman" panose="02020603050405020304" pitchFamily="18" charset="0"/>
              </a:rPr>
              <a:t>создание индивидуальной программы обучения</a:t>
            </a:r>
          </a:p>
          <a:p>
            <a:pPr marL="457200" indent="-457200" algn="just">
              <a:buFontTx/>
              <a:buChar char="-"/>
            </a:pPr>
            <a:r>
              <a:rPr lang="ru-RU" sz="2800" dirty="0" smtClean="0">
                <a:ea typeface="Times New Roman" panose="02020603050405020304" pitchFamily="18" charset="0"/>
              </a:rPr>
              <a:t>повышение </a:t>
            </a:r>
            <a:r>
              <a:rPr lang="ru-RU" sz="2800" dirty="0">
                <a:ea typeface="Times New Roman" panose="02020603050405020304" pitchFamily="18" charset="0"/>
              </a:rPr>
              <a:t>мотивации к </a:t>
            </a:r>
            <a:r>
              <a:rPr lang="ru-RU" sz="2800" dirty="0" smtClean="0">
                <a:ea typeface="Times New Roman" panose="02020603050405020304" pitchFamily="18" charset="0"/>
              </a:rPr>
              <a:t>обучению</a:t>
            </a:r>
          </a:p>
          <a:p>
            <a:pPr marL="457200" indent="-457200" algn="just">
              <a:buFontTx/>
              <a:buChar char="-"/>
            </a:pPr>
            <a:r>
              <a:rPr lang="ru-RU" sz="2800" dirty="0">
                <a:ea typeface="Times New Roman" panose="02020603050405020304" pitchFamily="18" charset="0"/>
              </a:rPr>
              <a:t>создание ситуации </a:t>
            </a:r>
            <a:r>
              <a:rPr lang="ru-RU" sz="2800" dirty="0" smtClean="0">
                <a:ea typeface="Times New Roman" panose="02020603050405020304" pitchFamily="18" charset="0"/>
              </a:rPr>
              <a:t>успеха</a:t>
            </a:r>
          </a:p>
          <a:p>
            <a:pPr marL="457200" indent="-457200" algn="just">
              <a:buFontTx/>
              <a:buChar char="-"/>
            </a:pPr>
            <a:r>
              <a:rPr lang="ru-RU" sz="2800" dirty="0">
                <a:ea typeface="Times New Roman" panose="02020603050405020304" pitchFamily="18" charset="0"/>
              </a:rPr>
              <a:t>ф</a:t>
            </a:r>
            <a:r>
              <a:rPr lang="ru-RU" sz="2800" dirty="0" smtClean="0">
                <a:ea typeface="Times New Roman" panose="02020603050405020304" pitchFamily="18" charset="0"/>
              </a:rPr>
              <a:t>ормирование активной жизненной позиции</a:t>
            </a:r>
          </a:p>
          <a:p>
            <a:pPr marL="457200" indent="-457200" algn="just">
              <a:spcAft>
                <a:spcPts val="0"/>
              </a:spcAft>
              <a:buFontTx/>
              <a:buChar char="-"/>
            </a:pPr>
            <a:endParaRPr lang="ru-RU" sz="2800" dirty="0" smtClean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8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51672"/>
          </a:xfrm>
        </p:spPr>
        <p:txBody>
          <a:bodyPr/>
          <a:lstStyle/>
          <a:p>
            <a:pPr algn="ctr"/>
            <a:r>
              <a:rPr lang="ru-RU" dirty="0" smtClean="0"/>
              <a:t>Работа с одаренными детьми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7280" y="1952625"/>
            <a:ext cx="104679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Основные задачи работы:</a:t>
            </a:r>
          </a:p>
          <a:p>
            <a:pPr marL="285750" indent="-285750"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выявить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одаренных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детей</a:t>
            </a:r>
          </a:p>
          <a:p>
            <a:pPr marL="285750" indent="-285750"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прививать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интерес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к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самообразованию</a:t>
            </a:r>
          </a:p>
          <a:p>
            <a:pPr marL="285750" indent="-285750"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стимулировать познавательную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деятельность</a:t>
            </a:r>
          </a:p>
          <a:p>
            <a:pPr marL="285750" indent="-285750"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помогать в развитии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способностей</a:t>
            </a:r>
            <a:endParaRPr lang="ru-RU" sz="28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indent="-285750"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помощь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в развитии лидерских качеств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личности </a:t>
            </a:r>
          </a:p>
          <a:p>
            <a:pPr marL="285750" indent="-285750"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сформировать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активные жизненные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позиции</a:t>
            </a:r>
          </a:p>
          <a:p>
            <a:pPr marL="285750" indent="-285750"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создать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условия для всестороннего развития одаренных детей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4131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523147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Работа с детьми из неблагополучных семей и детьми, попавшими в трудные жизненные ситуации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85825" y="1962150"/>
            <a:ext cx="1047749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just"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Основные задачи:</a:t>
            </a:r>
          </a:p>
          <a:p>
            <a:pPr marL="285750" indent="-28575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помочь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детям справиться с неблагоприятным влиянием окружающей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среды</a:t>
            </a:r>
          </a:p>
          <a:p>
            <a:pPr marL="285750" indent="-28575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р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азвивать интерес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к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обучению</a:t>
            </a:r>
          </a:p>
          <a:p>
            <a:pPr marL="285750" indent="-28575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вовлечь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в образовательный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процесс </a:t>
            </a:r>
          </a:p>
          <a:p>
            <a:pPr marL="285750" indent="-28575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помощь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в личностном развитии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ребенка</a:t>
            </a:r>
          </a:p>
          <a:p>
            <a:pPr marL="285750" indent="-285750" algn="just"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воспитывать </a:t>
            </a:r>
            <a:r>
              <a:rPr lang="ru-RU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правовой культуры </a:t>
            </a:r>
            <a:r>
              <a:rPr lang="ru-RU" sz="28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учащихся</a:t>
            </a:r>
            <a:endParaRPr lang="ru-RU" sz="28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55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9371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Обобщение и распространение педагогического опыта </a:t>
            </a:r>
            <a:r>
              <a:rPr lang="ru-RU" sz="3100" dirty="0" smtClean="0"/>
              <a:t>(региональный уровень)</a:t>
            </a:r>
            <a:endParaRPr lang="ru-RU" sz="31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618871"/>
              </p:ext>
            </p:extLst>
          </p:nvPr>
        </p:nvGraphicFramePr>
        <p:xfrm>
          <a:off x="654988" y="1848678"/>
          <a:ext cx="10942983" cy="43891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88374">
                  <a:extLst>
                    <a:ext uri="{9D8B030D-6E8A-4147-A177-3AD203B41FA5}">
                      <a16:colId xmlns:a16="http://schemas.microsoft.com/office/drawing/2014/main" val="1964488241"/>
                    </a:ext>
                  </a:extLst>
                </a:gridCol>
                <a:gridCol w="3032420">
                  <a:extLst>
                    <a:ext uri="{9D8B030D-6E8A-4147-A177-3AD203B41FA5}">
                      <a16:colId xmlns:a16="http://schemas.microsoft.com/office/drawing/2014/main" val="1449852055"/>
                    </a:ext>
                  </a:extLst>
                </a:gridCol>
                <a:gridCol w="1332647">
                  <a:extLst>
                    <a:ext uri="{9D8B030D-6E8A-4147-A177-3AD203B41FA5}">
                      <a16:colId xmlns:a16="http://schemas.microsoft.com/office/drawing/2014/main" val="2335034957"/>
                    </a:ext>
                  </a:extLst>
                </a:gridCol>
                <a:gridCol w="4339248">
                  <a:extLst>
                    <a:ext uri="{9D8B030D-6E8A-4147-A177-3AD203B41FA5}">
                      <a16:colId xmlns:a16="http://schemas.microsoft.com/office/drawing/2014/main" val="2720780426"/>
                    </a:ext>
                  </a:extLst>
                </a:gridCol>
                <a:gridCol w="1750294">
                  <a:extLst>
                    <a:ext uri="{9D8B030D-6E8A-4147-A177-3AD203B41FA5}">
                      <a16:colId xmlns:a16="http://schemas.microsoft.com/office/drawing/2014/main" val="678013920"/>
                    </a:ext>
                  </a:extLst>
                </a:gridCol>
              </a:tblGrid>
              <a:tr h="508635"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Мероприятие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Форма участия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Тема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Сроки проведения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extLst>
                  <a:ext uri="{0D108BD9-81ED-4DB2-BD59-A6C34878D82A}">
                    <a16:rowId xmlns:a16="http://schemas.microsoft.com/office/drawing/2014/main" val="1282569084"/>
                  </a:ext>
                </a:extLst>
              </a:tr>
              <a:tr h="1271588"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Обобщение педагогического опыта на странице отделения по математике краевого </a:t>
                      </a:r>
                      <a:r>
                        <a:rPr lang="ru-RU" sz="1800" dirty="0" err="1">
                          <a:effectLst/>
                        </a:rPr>
                        <a:t>учебно</a:t>
                      </a:r>
                      <a:r>
                        <a:rPr lang="ru-RU" sz="1800" dirty="0">
                          <a:effectLst/>
                        </a:rPr>
                        <a:t> – методического </a:t>
                      </a:r>
                      <a:r>
                        <a:rPr lang="ru-RU" sz="1800" dirty="0" smtClean="0">
                          <a:effectLst/>
                        </a:rPr>
                        <a:t>объединения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заочная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Обобщение педагогического опыта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2021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extLst>
                  <a:ext uri="{0D108BD9-81ED-4DB2-BD59-A6C34878D82A}">
                    <a16:rowId xmlns:a16="http://schemas.microsoft.com/office/drawing/2014/main" val="874745997"/>
                  </a:ext>
                </a:extLst>
              </a:tr>
              <a:tr h="762953"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Учебно-тренировочные сборы для учащихся Алтайского края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очная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Особенности внедрения задач по математике повышенного уровня сложности в образовательный процесс.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Август 2017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extLst>
                  <a:ext uri="{0D108BD9-81ED-4DB2-BD59-A6C34878D82A}">
                    <a16:rowId xmlns:a16="http://schemas.microsoft.com/office/drawing/2014/main" val="2709114734"/>
                  </a:ext>
                </a:extLst>
              </a:tr>
              <a:tr h="762953"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Учебно-тренировочные сборы для учащихся Алтайского края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очная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Из опыта работы по подготовке учащихся к конкурсам и олимпиадам по математике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Август 2018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extLst>
                  <a:ext uri="{0D108BD9-81ED-4DB2-BD59-A6C34878D82A}">
                    <a16:rowId xmlns:a16="http://schemas.microsoft.com/office/drawing/2014/main" val="1985025182"/>
                  </a:ext>
                </a:extLst>
              </a:tr>
              <a:tr h="762953">
                <a:tc>
                  <a:txBody>
                    <a:bodyPr/>
                    <a:lstStyle/>
                    <a:p>
                      <a:pPr indent="252095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Учебно-тренировочные сборы для учащихся Алтайского края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очная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Из опыта работы по подготовке учащихся к конкурсам и олимпиадам по математике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Август 2019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51" marR="67651" marT="0" marB="0"/>
                </a:tc>
                <a:extLst>
                  <a:ext uri="{0D108BD9-81ED-4DB2-BD59-A6C34878D82A}">
                    <a16:rowId xmlns:a16="http://schemas.microsoft.com/office/drawing/2014/main" val="279720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50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Обобщение и распространение педагогического опыта </a:t>
            </a:r>
            <a:r>
              <a:rPr lang="ru-RU" sz="3100" dirty="0" smtClean="0"/>
              <a:t>(всероссийский уровень)</a:t>
            </a:r>
            <a:endParaRPr lang="ru-RU" sz="31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460580"/>
              </p:ext>
            </p:extLst>
          </p:nvPr>
        </p:nvGraphicFramePr>
        <p:xfrm>
          <a:off x="327991" y="1928190"/>
          <a:ext cx="11648661" cy="4177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14604">
                  <a:extLst>
                    <a:ext uri="{9D8B030D-6E8A-4147-A177-3AD203B41FA5}">
                      <a16:colId xmlns:a16="http://schemas.microsoft.com/office/drawing/2014/main" val="2698004345"/>
                    </a:ext>
                  </a:extLst>
                </a:gridCol>
                <a:gridCol w="5288531">
                  <a:extLst>
                    <a:ext uri="{9D8B030D-6E8A-4147-A177-3AD203B41FA5}">
                      <a16:colId xmlns:a16="http://schemas.microsoft.com/office/drawing/2014/main" val="3537768889"/>
                    </a:ext>
                  </a:extLst>
                </a:gridCol>
                <a:gridCol w="1342445">
                  <a:extLst>
                    <a:ext uri="{9D8B030D-6E8A-4147-A177-3AD203B41FA5}">
                      <a16:colId xmlns:a16="http://schemas.microsoft.com/office/drawing/2014/main" val="3756819379"/>
                    </a:ext>
                  </a:extLst>
                </a:gridCol>
                <a:gridCol w="3017283">
                  <a:extLst>
                    <a:ext uri="{9D8B030D-6E8A-4147-A177-3AD203B41FA5}">
                      <a16:colId xmlns:a16="http://schemas.microsoft.com/office/drawing/2014/main" val="2972586592"/>
                    </a:ext>
                  </a:extLst>
                </a:gridCol>
                <a:gridCol w="1485798">
                  <a:extLst>
                    <a:ext uri="{9D8B030D-6E8A-4147-A177-3AD203B41FA5}">
                      <a16:colId xmlns:a16="http://schemas.microsoft.com/office/drawing/2014/main" val="418770009"/>
                    </a:ext>
                  </a:extLst>
                </a:gridCol>
              </a:tblGrid>
              <a:tr h="6114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Мероприятие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Форма участия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Тема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Срок проведения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extLst>
                  <a:ext uri="{0D108BD9-81ED-4DB2-BD59-A6C34878D82A}">
                    <a16:rowId xmlns:a16="http://schemas.microsoft.com/office/drawing/2014/main" val="1767983777"/>
                  </a:ext>
                </a:extLst>
              </a:tr>
              <a:tr h="21119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Круглый стол в рамках программы курсов повышения квалификации в форме стажировки по дополнительной профессиональной программе «Практика и методика работы с одаренными школьниками по программам углубленного преподавания математики на ступенях общего и среднего образования», образовательный центр «</a:t>
                      </a:r>
                      <a:r>
                        <a:rPr lang="ru-RU" sz="1800" dirty="0" err="1">
                          <a:effectLst/>
                        </a:rPr>
                        <a:t>Сируис</a:t>
                      </a:r>
                      <a:r>
                        <a:rPr lang="ru-RU" sz="1800" dirty="0">
                          <a:effectLst/>
                        </a:rPr>
                        <a:t>», г. Сочи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очная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Обобщение опыта преподавания математики в профильных классах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extLst>
                  <a:ext uri="{0D108BD9-81ED-4DB2-BD59-A6C34878D82A}">
                    <a16:rowId xmlns:a16="http://schemas.microsoft.com/office/drawing/2014/main" val="4044636374"/>
                  </a:ext>
                </a:extLst>
              </a:tr>
              <a:tr h="1319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Семинар в рамках курсов повышения квалификации учителей математики партнерских школ НИУ ВШЭ проекта дирекции общего образования «Академия школьников», сессия «Математика»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очная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Решение задач ЕГЭ олимпиадного характера: ключевые математические идеи и эффективные методические подходы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572" marR="61572" marT="0" marB="0"/>
                </a:tc>
                <a:extLst>
                  <a:ext uri="{0D108BD9-81ED-4DB2-BD59-A6C34878D82A}">
                    <a16:rowId xmlns:a16="http://schemas.microsoft.com/office/drawing/2014/main" val="2085725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73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57201"/>
            <a:ext cx="10058400" cy="1023730"/>
          </a:xfrm>
        </p:spPr>
        <p:txBody>
          <a:bodyPr/>
          <a:lstStyle/>
          <a:p>
            <a:pPr algn="ctr"/>
            <a:r>
              <a:rPr lang="ru-RU" dirty="0" smtClean="0"/>
              <a:t>Повышение квалификации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16514"/>
              </p:ext>
            </p:extLst>
          </p:nvPr>
        </p:nvGraphicFramePr>
        <p:xfrm>
          <a:off x="427384" y="1938247"/>
          <a:ext cx="11261033" cy="36389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8340">
                  <a:extLst>
                    <a:ext uri="{9D8B030D-6E8A-4147-A177-3AD203B41FA5}">
                      <a16:colId xmlns:a16="http://schemas.microsoft.com/office/drawing/2014/main" val="1381380387"/>
                    </a:ext>
                  </a:extLst>
                </a:gridCol>
                <a:gridCol w="9406449">
                  <a:extLst>
                    <a:ext uri="{9D8B030D-6E8A-4147-A177-3AD203B41FA5}">
                      <a16:colId xmlns:a16="http://schemas.microsoft.com/office/drawing/2014/main" val="493327198"/>
                    </a:ext>
                  </a:extLst>
                </a:gridCol>
                <a:gridCol w="1226244">
                  <a:extLst>
                    <a:ext uri="{9D8B030D-6E8A-4147-A177-3AD203B41FA5}">
                      <a16:colId xmlns:a16="http://schemas.microsoft.com/office/drawing/2014/main" val="1841565584"/>
                    </a:ext>
                  </a:extLst>
                </a:gridCol>
              </a:tblGrid>
              <a:tr h="5459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Год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786" marR="307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курсов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786" marR="30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часов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786" marR="30786" marT="0" marB="0"/>
                </a:tc>
                <a:extLst>
                  <a:ext uri="{0D108BD9-81ED-4DB2-BD59-A6C34878D82A}">
                    <a16:rowId xmlns:a16="http://schemas.microsoft.com/office/drawing/2014/main" val="2693310089"/>
                  </a:ext>
                </a:extLst>
              </a:tr>
              <a:tr h="16089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786" marR="30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Удостоверение о повышении квалификации в Образовательном Фонде «Талант и успех» в форме стажировки по программе дополнительного профессионального образования «Практика и методика работы с одаренными школьниками по программам углубленного преподавания математики на ступенях основного общего и среднего общего образования», г. </a:t>
                      </a:r>
                      <a:r>
                        <a:rPr lang="ru-RU" sz="1800" dirty="0" smtClean="0">
                          <a:effectLst/>
                        </a:rPr>
                        <a:t>Сочи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786" marR="30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786" marR="30786" marT="0" marB="0"/>
                </a:tc>
                <a:extLst>
                  <a:ext uri="{0D108BD9-81ED-4DB2-BD59-A6C34878D82A}">
                    <a16:rowId xmlns:a16="http://schemas.microsoft.com/office/drawing/2014/main" val="912719206"/>
                  </a:ext>
                </a:extLst>
              </a:tr>
              <a:tr h="14443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786" marR="30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Удостоверение о повышении квалификации по программе повышения квалификации «Решение задач ЕГЭ олимпиадного характера: ключевые математические идеи и эффективные методические подходы», Национальный исследовательский университет «Высшая школа экономики», г. Москва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786" marR="30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786" marR="30786" marT="0" marB="0"/>
                </a:tc>
                <a:extLst>
                  <a:ext uri="{0D108BD9-81ED-4DB2-BD59-A6C34878D82A}">
                    <a16:rowId xmlns:a16="http://schemas.microsoft.com/office/drawing/2014/main" val="3842622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71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85606"/>
          </a:xfrm>
        </p:spPr>
        <p:txBody>
          <a:bodyPr/>
          <a:lstStyle/>
          <a:p>
            <a:pPr algn="ctr"/>
            <a:r>
              <a:rPr lang="ru-RU" dirty="0"/>
              <a:t>Повышение квалификации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13112"/>
              </p:ext>
            </p:extLst>
          </p:nvPr>
        </p:nvGraphicFramePr>
        <p:xfrm>
          <a:off x="586407" y="2097157"/>
          <a:ext cx="11012557" cy="3299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7435">
                  <a:extLst>
                    <a:ext uri="{9D8B030D-6E8A-4147-A177-3AD203B41FA5}">
                      <a16:colId xmlns:a16="http://schemas.microsoft.com/office/drawing/2014/main" val="24978464"/>
                    </a:ext>
                  </a:extLst>
                </a:gridCol>
                <a:gridCol w="8738224">
                  <a:extLst>
                    <a:ext uri="{9D8B030D-6E8A-4147-A177-3AD203B41FA5}">
                      <a16:colId xmlns:a16="http://schemas.microsoft.com/office/drawing/2014/main" val="3854104896"/>
                    </a:ext>
                  </a:extLst>
                </a:gridCol>
                <a:gridCol w="1396898">
                  <a:extLst>
                    <a:ext uri="{9D8B030D-6E8A-4147-A177-3AD203B41FA5}">
                      <a16:colId xmlns:a16="http://schemas.microsoft.com/office/drawing/2014/main" val="2386908318"/>
                    </a:ext>
                  </a:extLst>
                </a:gridCol>
              </a:tblGrid>
              <a:tr h="9479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Удостоверение о повышении квалификации по теме «Обучение оцениванию образцов экзаменационных работ ГИА  по математике», КНБУ ДПО «Алтайский краевой институт повышении квалификации работников образования», г. Барнаул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0562786"/>
                  </a:ext>
                </a:extLst>
              </a:tr>
              <a:tr h="1175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Удостоверение о повышении квалификации федерального государственного бюджетного учреждения «Федеральный институт оценки качества образования» по дополнительной профессиональной программе «Оценка качества образования в образовательной организации», г. Москва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0760356"/>
                  </a:ext>
                </a:extLst>
              </a:tr>
              <a:tr h="1175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Удостоверение о повышении квалификации по программе повышения квалификации «Решение задач ЕГЭ олимпиадного характера: ключевые математические идеи и эффективные методические подходы», Национальный исследовательский университет «Высшая школа экономики», г. Москва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0703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03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393110"/>
          </a:xfrm>
        </p:spPr>
        <p:txBody>
          <a:bodyPr>
            <a:normAutofit/>
          </a:bodyPr>
          <a:lstStyle/>
          <a:p>
            <a:pPr algn="ctr"/>
            <a:r>
              <a:rPr lang="ru-RU" sz="4400" dirty="0"/>
              <a:t>Наличие благодарностей, дипломов от социальных партнеров, органов </a:t>
            </a:r>
            <a:r>
              <a:rPr lang="ru-RU" sz="4400" dirty="0" smtClean="0"/>
              <a:t>власти</a:t>
            </a:r>
            <a:endParaRPr lang="ru-RU" sz="4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925226"/>
              </p:ext>
            </p:extLst>
          </p:nvPr>
        </p:nvGraphicFramePr>
        <p:xfrm>
          <a:off x="665922" y="2226366"/>
          <a:ext cx="11032435" cy="25742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0530">
                  <a:extLst>
                    <a:ext uri="{9D8B030D-6E8A-4147-A177-3AD203B41FA5}">
                      <a16:colId xmlns:a16="http://schemas.microsoft.com/office/drawing/2014/main" val="1806431522"/>
                    </a:ext>
                  </a:extLst>
                </a:gridCol>
                <a:gridCol w="6482659">
                  <a:extLst>
                    <a:ext uri="{9D8B030D-6E8A-4147-A177-3AD203B41FA5}">
                      <a16:colId xmlns:a16="http://schemas.microsoft.com/office/drawing/2014/main" val="184007814"/>
                    </a:ext>
                  </a:extLst>
                </a:gridCol>
                <a:gridCol w="3689246">
                  <a:extLst>
                    <a:ext uri="{9D8B030D-6E8A-4147-A177-3AD203B41FA5}">
                      <a16:colId xmlns:a16="http://schemas.microsoft.com/office/drawing/2014/main" val="2562710474"/>
                    </a:ext>
                  </a:extLst>
                </a:gridCol>
              </a:tblGrid>
              <a:tr h="3677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год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Содержание грамоты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Организация, вручившая грамоту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9152658"/>
                  </a:ext>
                </a:extLst>
              </a:tr>
              <a:tr h="7354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Грамота  за подготовку победителя и призеров регионального этапа Всероссийской олимпиады школьников по математике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Министерство образования и науки Алтайского края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422163"/>
                  </a:ext>
                </a:extLst>
              </a:tr>
              <a:tr h="7354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Грамота  за подготовку победителя и призеров регионального этапа Всероссийской олимпиады школьников по математике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Министерство образования и науки Алтайского края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9173639"/>
                  </a:ext>
                </a:extLst>
              </a:tr>
              <a:tr h="7354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2020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Грамота за подготовку победителя и призеров регионального этапа Всероссийской олимпиады школьников по математике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Министерство образования и науки Алтайского края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280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32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Наличие благодарностей, дипломов от социальных партнеров, органов власти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243304"/>
              </p:ext>
            </p:extLst>
          </p:nvPr>
        </p:nvGraphicFramePr>
        <p:xfrm>
          <a:off x="496957" y="1737361"/>
          <a:ext cx="11290852" cy="46049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0687">
                  <a:extLst>
                    <a:ext uri="{9D8B030D-6E8A-4147-A177-3AD203B41FA5}">
                      <a16:colId xmlns:a16="http://schemas.microsoft.com/office/drawing/2014/main" val="4294465632"/>
                    </a:ext>
                  </a:extLst>
                </a:gridCol>
                <a:gridCol w="6634503">
                  <a:extLst>
                    <a:ext uri="{9D8B030D-6E8A-4147-A177-3AD203B41FA5}">
                      <a16:colId xmlns:a16="http://schemas.microsoft.com/office/drawing/2014/main" val="850328485"/>
                    </a:ext>
                  </a:extLst>
                </a:gridCol>
                <a:gridCol w="3775662">
                  <a:extLst>
                    <a:ext uri="{9D8B030D-6E8A-4147-A177-3AD203B41FA5}">
                      <a16:colId xmlns:a16="http://schemas.microsoft.com/office/drawing/2014/main" val="1772797969"/>
                    </a:ext>
                  </a:extLst>
                </a:gridCol>
              </a:tblGrid>
              <a:tr h="15823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2018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Благодарственное письмо ФГБОУ ВО «Алтайский государственный университет» за совместную работу по развитию и пропаганде олимпиадного движения в Алтайском крае, высокие результаты участия учеников в заключительных этапах предметных олимпиад школьников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ФГБОУ ВО «Алтайский государственный университет»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6641463"/>
                  </a:ext>
                </a:extLst>
              </a:tr>
              <a:tr h="14630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2019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Благодарственное письмо ФГБОУ ВО «Алтайский государственный университет» за совместную работу по развитию и пропаганде олимпиадного движения в Алтайском крае, высокие результаты участия учеников в заключительных этапах предметных олимпиад школьников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ФГБОУ ВО «Алтайский государственный университет»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5013131"/>
                  </a:ext>
                </a:extLst>
              </a:tr>
              <a:tr h="15595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2020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Благодарственное письмо ФГБОУ ВО «Алтайский государственный университет» за совместную работу по развитию и пропаганде олимпиадного движения в Алтайском крае, высокие результаты участия учеников в заключительных этапах предметных олимпиад школьников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ФГБОУ ВО «Алтайский государственный университет»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7557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7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12575" y="2514600"/>
            <a:ext cx="9064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2095" algn="ctr">
              <a:spcAft>
                <a:spcPts val="0"/>
              </a:spcAft>
            </a:pPr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1245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1095</TotalTime>
  <Words>1969</Words>
  <Application>Microsoft Office PowerPoint</Application>
  <PresentationFormat>Широкоэкранный</PresentationFormat>
  <Paragraphs>457</Paragraphs>
  <Slides>42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9" baseType="lpstr">
      <vt:lpstr>Arial</vt:lpstr>
      <vt:lpstr>Calibri</vt:lpstr>
      <vt:lpstr>Calibri Light</vt:lpstr>
      <vt:lpstr>Symbol</vt:lpstr>
      <vt:lpstr>Times New Roman</vt:lpstr>
      <vt:lpstr>Wingdings</vt:lpstr>
      <vt:lpstr>Ретро</vt:lpstr>
      <vt:lpstr>Стендовый доклад   «Обобщение опыта работы учителя математики МБОУ «Гимназия № 42» Сметанниковой Елены Викторовны </vt:lpstr>
      <vt:lpstr>Сметанникова Елена  Викторовна</vt:lpstr>
      <vt:lpstr>Коротко о себе</vt:lpstr>
      <vt:lpstr>Презентация PowerPoint</vt:lpstr>
      <vt:lpstr>Основные направления работы в профессиональном сообществе края</vt:lpstr>
      <vt:lpstr>  Основные направления работы в профессиональном сообществе города </vt:lpstr>
      <vt:lpstr> Основные направления работы в гимназии </vt:lpstr>
      <vt:lpstr>    Основные направления работы в качестве учителя математики </vt:lpstr>
      <vt:lpstr>Обобщение опыта работы учителя математики</vt:lpstr>
      <vt:lpstr>Обобщение опыта работы учителя математики</vt:lpstr>
      <vt:lpstr>Обобщение опыта работы учителя математики</vt:lpstr>
      <vt:lpstr> Модель развития творческого стиля деятельности учащихся гимназии Целевой блок</vt:lpstr>
      <vt:lpstr>Модель развития творческого стиля деятельности учащихся гимназии Психолого – дидактический блок</vt:lpstr>
      <vt:lpstr>Модель развития творческого стиля деятельности учащихся гимназии Технологический блок</vt:lpstr>
      <vt:lpstr>Обобщение опыта работы учителя математики  Дидактическая игра – одна из форм развития творческого стиля деятельности учащихся</vt:lpstr>
      <vt:lpstr> Направления организации внеклассной работы в гимназии Кружковая работа  </vt:lpstr>
      <vt:lpstr> Направления организации внеклассной работы в гимназии Проектно-исследовательская работа </vt:lpstr>
      <vt:lpstr>Презентация PowerPoint</vt:lpstr>
      <vt:lpstr> Результаты работы за 2017 – 2020 г.г. Итоги ОГЭ учащихся гимназии (учитель Сметанникова Е.В.)  2017 – 2018 учебный год </vt:lpstr>
      <vt:lpstr> Результаты работы за 2017 – 2020 г.г. Итоги ЕГЭ учащихся гимназии (учитель Сметанникова Е.В.)  2017 – 2018 учебный год </vt:lpstr>
      <vt:lpstr>  Результаты работы за 2017 – 2020 г.г. Сведения о поступлении в ВУЗЫ выпускников 11 класса математического профиля  (классный руководитель и учитель математики Сметанникова Е.В.) </vt:lpstr>
      <vt:lpstr> Результаты работы за 2017 – 2020 г.г. Итоги ЕГЭ учащихся гимназии (учитель Сметанникова Е.В.)  2019– 2020 учебный год </vt:lpstr>
      <vt:lpstr>  Результаты работы за 2017 – 2020 г.г. Сведения о поступлении в ВУЗЫ выпускников 11 класса математического профиля  (учитель математики Сметанникова Е.В.)  </vt:lpstr>
      <vt:lpstr> Результаты работы за 2017 – 2020 г.г. Динамика количества победителей и призеров ВсОШ по математике </vt:lpstr>
      <vt:lpstr> Результаты работы за 2017 – 2020 г.г. Динамика количества победителей и призеров олимпиад, входящих в перечень, составленный Российским советом олимпиад школьников совместно с Министерством образования и науки </vt:lpstr>
      <vt:lpstr>Результаты работы за 2017 – 2020 г.г. Динамика количества победителей и призеров олимпиад, входящих в перечень, составленный Российским советом олимпиад школьников совместно с Министерством образования и науки</vt:lpstr>
      <vt:lpstr>Использование учителем современных педагогических технологий в образовании</vt:lpstr>
      <vt:lpstr>Использование учителем современных педагогических технологий в образовании Облачные технологии</vt:lpstr>
      <vt:lpstr>Облачные технологии</vt:lpstr>
      <vt:lpstr>Облачные технологии</vt:lpstr>
      <vt:lpstr>Технология проектирования творческой деятельности</vt:lpstr>
      <vt:lpstr>Обобщение опыта работы с различными категориями обучающихся</vt:lpstr>
      <vt:lpstr>Работа с детьми, находящимися на индивидуальном обучении </vt:lpstr>
      <vt:lpstr>Работа с одаренными детьми</vt:lpstr>
      <vt:lpstr>Работа с детьми из неблагополучных семей и детьми, попавшими в трудные жизненные ситуации</vt:lpstr>
      <vt:lpstr>Обобщение и распространение педагогического опыта (региональный уровень)</vt:lpstr>
      <vt:lpstr>Обобщение и распространение педагогического опыта (всероссийский уровень)</vt:lpstr>
      <vt:lpstr>Повышение квалификации</vt:lpstr>
      <vt:lpstr>Повышение квалификации</vt:lpstr>
      <vt:lpstr>Наличие благодарностей, дипломов от социальных партнеров, органов власти</vt:lpstr>
      <vt:lpstr>Наличие благодарностей, дипломов от социальных партнеров, органов власти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Стендовый доклад</dc:title>
  <dc:creator>1</dc:creator>
  <cp:lastModifiedBy>1</cp:lastModifiedBy>
  <cp:revision>45</cp:revision>
  <dcterms:created xsi:type="dcterms:W3CDTF">2021-04-18T04:16:39Z</dcterms:created>
  <dcterms:modified xsi:type="dcterms:W3CDTF">2021-04-21T02:59:54Z</dcterms:modified>
</cp:coreProperties>
</file>