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3" r:id="rId2"/>
    <p:sldId id="257" r:id="rId3"/>
    <p:sldId id="262" r:id="rId4"/>
    <p:sldId id="263" r:id="rId5"/>
    <p:sldId id="294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2" r:id="rId14"/>
    <p:sldId id="271" r:id="rId15"/>
    <p:sldId id="273" r:id="rId16"/>
    <p:sldId id="274" r:id="rId1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sus" initials="a" lastIdx="1" clrIdx="0">
    <p:extLst>
      <p:ext uri="{19B8F6BF-5375-455C-9EA6-DF929625EA0E}">
        <p15:presenceInfo xmlns:p15="http://schemas.microsoft.com/office/powerpoint/2012/main" userId="asu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043" autoAdjust="0"/>
    <p:restoredTop sz="94660"/>
  </p:normalViewPr>
  <p:slideViewPr>
    <p:cSldViewPr snapToGrid="0">
      <p:cViewPr varScale="1">
        <p:scale>
          <a:sx n="57" d="100"/>
          <a:sy n="57" d="100"/>
        </p:scale>
        <p:origin x="198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44C6D-C97D-4542-BD37-2EAABE86C60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BA27-0965-4B3A-B627-7811B978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363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44C6D-C97D-4542-BD37-2EAABE86C60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BA27-0965-4B3A-B627-7811B978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71914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44C6D-C97D-4542-BD37-2EAABE86C60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BA27-0965-4B3A-B627-7811B978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687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44C6D-C97D-4542-BD37-2EAABE86C60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BA27-0965-4B3A-B627-7811B978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41282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44C6D-C97D-4542-BD37-2EAABE86C60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BA27-0965-4B3A-B627-7811B978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2120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44C6D-C97D-4542-BD37-2EAABE86C60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BA27-0965-4B3A-B627-7811B978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72536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44C6D-C97D-4542-BD37-2EAABE86C60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BA27-0965-4B3A-B627-7811B978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5910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44C6D-C97D-4542-BD37-2EAABE86C60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BA27-0965-4B3A-B627-7811B978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87929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44C6D-C97D-4542-BD37-2EAABE86C60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BA27-0965-4B3A-B627-7811B978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78471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44C6D-C97D-4542-BD37-2EAABE86C60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BA27-0965-4B3A-B627-7811B978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6023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944C6D-C97D-4542-BD37-2EAABE86C60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F6BA27-0965-4B3A-B627-7811B978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60877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944C6D-C97D-4542-BD37-2EAABE86C608}" type="datetimeFigureOut">
              <a:rPr lang="en-US" smtClean="0"/>
              <a:t>4/24/2020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F6BA27-0965-4B3A-B627-7811B978207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02186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60671" y="857249"/>
            <a:ext cx="7173516" cy="740569"/>
          </a:xfrm>
        </p:spPr>
        <p:txBody>
          <a:bodyPr>
            <a:noAutofit/>
          </a:bodyPr>
          <a:lstStyle/>
          <a:p>
            <a:r>
              <a:rPr lang="ru-RU" sz="7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Лента Памяти</a:t>
            </a:r>
            <a:endParaRPr lang="en-US" sz="7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1311002" y="2393935"/>
            <a:ext cx="5257800" cy="195184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Музей боевой славы</a:t>
            </a:r>
          </a:p>
          <a:p>
            <a:pPr marL="0" indent="0">
              <a:buNone/>
            </a:pP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56 ГСКСД</a:t>
            </a:r>
          </a:p>
          <a:p>
            <a:pPr marL="0" indent="0">
              <a:buNone/>
            </a:pPr>
            <a:r>
              <a:rPr lang="ru-RU" sz="36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МБОУ Гимназия №42</a:t>
            </a:r>
            <a:endParaRPr lang="en-US" sz="3600" b="1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Рисунок 5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39362" y="1953867"/>
            <a:ext cx="2794825" cy="47838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Box 4"/>
          <p:cNvSpPr txBox="1"/>
          <p:nvPr/>
        </p:nvSpPr>
        <p:spPr>
          <a:xfrm>
            <a:off x="3672040" y="1492202"/>
            <a:ext cx="535724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5400" dirty="0" smtClean="0"/>
              <a:t>1</a:t>
            </a:r>
            <a:endParaRPr lang="ru-RU" sz="5400" dirty="0"/>
          </a:p>
        </p:txBody>
      </p:sp>
    </p:spTree>
    <p:extLst>
      <p:ext uri="{BB962C8B-B14F-4D97-AF65-F5344CB8AC3E}">
        <p14:creationId xmlns:p14="http://schemas.microsoft.com/office/powerpoint/2010/main" val="3158015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340598" cy="7058024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983928" y="-391391"/>
            <a:ext cx="9564688" cy="987425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Авкельгин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Михаил Харитонович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604818" y="596034"/>
            <a:ext cx="5788565" cy="585285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1918 года, член КПСС с 1943 г. Служил с февраля 1940 по июнь 1944 г. В сентябре 1942 г. в составе добровольческой 74-ой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ОССБ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Алтайцев-Сибиряков. Участвовал в боях в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составе 56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ГСКСД в 256 полку, звание гвардейский старшина. Имел два  ранения. Награды: Медаль «За отвагу» и 5 медалей юбилейных. Проживал в Алма-Атинской обл., п/о Покровка.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23889" y="1295400"/>
            <a:ext cx="2409825" cy="304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785" y="1089746"/>
            <a:ext cx="2565942" cy="373163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03584" y="5714335"/>
            <a:ext cx="13315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Музей боевой славы</a:t>
            </a:r>
          </a:p>
          <a:p>
            <a:r>
              <a:rPr lang="ru-RU" i="1" dirty="0"/>
              <a:t>56 ГСКСД</a:t>
            </a:r>
          </a:p>
        </p:txBody>
      </p:sp>
    </p:spTree>
    <p:extLst>
      <p:ext uri="{BB962C8B-B14F-4D97-AF65-F5344CB8AC3E}">
        <p14:creationId xmlns:p14="http://schemas.microsoft.com/office/powerpoint/2010/main" val="990345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28800" y="-339725"/>
            <a:ext cx="9564688" cy="987425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Анохин Александр Дмитриевич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438400" y="966666"/>
            <a:ext cx="6705600" cy="5266710"/>
          </a:xfrm>
        </p:spPr>
        <p:txBody>
          <a:bodyPr>
            <a:normAutofit lnSpcReduction="10000"/>
          </a:bodyPr>
          <a:lstStyle/>
          <a:p>
            <a:pPr marL="914400" lvl="2" indent="0">
              <a:buNone/>
            </a:pP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1912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году. 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Вступил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ряды  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добровольческой 74 ОССБ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Алтайцев-Сибиряков. 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Воевал на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Калининском фронте в третьем стрелковом батальоне бригады. Затем в составе 56-й 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ГСКСД. Служил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полковой разведке 258 гвардейского стрелкового полка. 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Имел два ранения. </a:t>
            </a:r>
            <a:r>
              <a:rPr lang="ru-RU" sz="35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Проживал в городе Бийске на ул. Радищева 4-21</a:t>
            </a:r>
            <a:r>
              <a:rPr lang="ru-RU" sz="35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35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23889" y="1295400"/>
            <a:ext cx="2409825" cy="304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0647" y="987425"/>
            <a:ext cx="2569181" cy="372733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TextBox 7"/>
          <p:cNvSpPr txBox="1"/>
          <p:nvPr/>
        </p:nvSpPr>
        <p:spPr>
          <a:xfrm>
            <a:off x="-1075386" y="621834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16463" y="5479685"/>
            <a:ext cx="1214851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Музей боевой славы</a:t>
            </a:r>
          </a:p>
          <a:p>
            <a:r>
              <a:rPr lang="ru-RU" i="1" dirty="0"/>
              <a:t>56 ГСКСД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00465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45871" y="-153987"/>
            <a:ext cx="9564688" cy="987425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Абалаков Иван Петрович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390900" y="987426"/>
            <a:ext cx="5753100" cy="5375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 1923 году. Член КПСС с 1949 года.                      В 1942 году вступил в ряды добровольческой 74-й  ОССБ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Алтайцев-Сибиряков.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 штаба 74-й ОССБ и 56-й гвардейской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трелковой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ивизии. В боях был ранен, награждён 4-мя медалями. Проживал г. Кемерово.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23889" y="1295400"/>
            <a:ext cx="2409825" cy="304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48" y="1295400"/>
            <a:ext cx="2538152" cy="34577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0" y="5585526"/>
            <a:ext cx="13335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Музей боевой славы</a:t>
            </a:r>
          </a:p>
          <a:p>
            <a:r>
              <a:rPr lang="ru-RU" i="1" dirty="0"/>
              <a:t>56 ГСКСД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27209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97424" y="58340"/>
            <a:ext cx="7173516" cy="740569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Азаровский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Георгий Михайлович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39191" y="798909"/>
            <a:ext cx="5904809" cy="493156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 1924 году. Воевал с 1941 года. Участник обороны г. Ленинграда. Звание гвардии младший лейтенант. В декабре 1942 года на Калининском фронте участвовал в Ржевско-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Сычевской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наступательной операции  в составе 259  СД. Имел три ранения. Медаль «За боевые заслуги», Орден Отечественной войны  2 степени. Проживал в Кировской области.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1610916" y="1828800"/>
            <a:ext cx="1807369" cy="2286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3584" y="1382838"/>
            <a:ext cx="2405607" cy="3390197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 flipH="1">
            <a:off x="0" y="5842337"/>
            <a:ext cx="16109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>
                <a:cs typeface="Times New Roman" panose="02020603050405020304" pitchFamily="18" charset="0"/>
              </a:rPr>
              <a:t>Сын</a:t>
            </a:r>
          </a:p>
          <a:p>
            <a:r>
              <a:rPr lang="ru-RU" sz="2000" i="1" dirty="0" err="1">
                <a:cs typeface="Times New Roman" panose="02020603050405020304" pitchFamily="18" charset="0"/>
              </a:rPr>
              <a:t>Азаровский</a:t>
            </a:r>
            <a:r>
              <a:rPr lang="ru-RU" sz="2000" i="1" dirty="0">
                <a:cs typeface="Times New Roman" panose="02020603050405020304" pitchFamily="18" charset="0"/>
              </a:rPr>
              <a:t> В.Г.</a:t>
            </a:r>
          </a:p>
        </p:txBody>
      </p:sp>
    </p:spTree>
    <p:extLst>
      <p:ext uri="{BB962C8B-B14F-4D97-AF65-F5344CB8AC3E}">
        <p14:creationId xmlns:p14="http://schemas.microsoft.com/office/powerpoint/2010/main" val="32208600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28065"/>
            <a:ext cx="9158286" cy="70612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188778" y="-295054"/>
            <a:ext cx="9564688" cy="987425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Асанович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(Афанасенко) Мария Яковлевна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01876" y="731750"/>
            <a:ext cx="5942124" cy="5375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Родилась в 1920 году С первого дня формирования добровольческой 74-й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ОССБ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Алтайцев-Сибиряков и до конца войны, служила в должности секретаря Ревтрибунала, позже в 56 ГСКСД. Имела два ранения. Награждена боевыми и юбилейными медалями. Проживала в г. Клайпеда Литовской ССР, где вела активную военно-патриотическую работу.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23889" y="1295400"/>
            <a:ext cx="2409825" cy="304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2051" y="1430771"/>
            <a:ext cx="2436710" cy="356824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68151" y="5658257"/>
            <a:ext cx="118877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Музей боевой славы</a:t>
            </a:r>
          </a:p>
          <a:p>
            <a:r>
              <a:rPr lang="ru-RU" i="1" dirty="0"/>
              <a:t>56 ГСКСД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653501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78874" y="-134474"/>
            <a:ext cx="9564688" cy="987425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Албул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Иван Сидорович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361480" y="996950"/>
            <a:ext cx="5491051" cy="53752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в1912 году. Член КПСС с 1946 года. На фронт уходил с Поспелихинского района добровольцем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74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трелковую бригаду Алтайцев-Сибиряков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 отвагу, проявленную в боях, награждён орденом «Красной звезды», медалями «За отвагу», «За победу над Германией».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Проживал в Павловском районе. 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23889" y="1295400"/>
            <a:ext cx="2409825" cy="304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1655" y="1295400"/>
            <a:ext cx="2345694" cy="335493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13072" y="5515146"/>
            <a:ext cx="12954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Музей боевой славы</a:t>
            </a:r>
          </a:p>
          <a:p>
            <a:r>
              <a:rPr lang="ru-RU" i="1" dirty="0"/>
              <a:t>56 ГСКСД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58054817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695450" y="-266700"/>
            <a:ext cx="9564688" cy="987425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Аржаева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Ольга Михайловна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390900" y="987426"/>
            <a:ext cx="5559136" cy="5375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Родилась в 1921 году. На фронт ушла в июле 1942 года в 74 ОССБ. Принимала участие в боях на Калининском фронте. Под городом Смоленском в должности командира медсанвзвода. Имела два ранения. Награждена медалью «За боевые заслуги» и 4-мя юбилейными медалями. Проживала в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г.Барнауле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23889" y="1295400"/>
            <a:ext cx="2409825" cy="304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5443" y="1295400"/>
            <a:ext cx="2211493" cy="33559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0" y="5511339"/>
            <a:ext cx="127476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Музей боевой славы</a:t>
            </a:r>
          </a:p>
          <a:p>
            <a:r>
              <a:rPr lang="ru-RU" i="1" dirty="0"/>
              <a:t>56 ГСКСД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255692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9144000" cy="6975978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44260" y="-289761"/>
            <a:ext cx="9564688" cy="987425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Аксенов Александр Васильевич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161661" y="619737"/>
            <a:ext cx="6110285" cy="5375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в1914году. Летом 1942 года вступил в добровольческую 74 ОССБ Алтайцев-Сибиряков - пулемётчик. В боях в ноябре 42 года был ранен. После выздоровления служил в других соединениях радистом. Награжден «Орденом Славы 3 степени», медалью за «Боевые заслуги» и юбилейными медалями.  Проживал в Алтайском крае, с Повалиха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23889" y="1295400"/>
            <a:ext cx="2409825" cy="304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6859" y="1165441"/>
            <a:ext cx="2234802" cy="33409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-1292180" y="6272011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52613" y="5671846"/>
            <a:ext cx="11425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Музей боевой славы</a:t>
            </a:r>
          </a:p>
          <a:p>
            <a:r>
              <a:rPr lang="ru-RU" i="1" dirty="0"/>
              <a:t>56 ГСКСД</a:t>
            </a:r>
          </a:p>
        </p:txBody>
      </p:sp>
    </p:spTree>
    <p:extLst>
      <p:ext uri="{BB962C8B-B14F-4D97-AF65-F5344CB8AC3E}">
        <p14:creationId xmlns:p14="http://schemas.microsoft.com/office/powerpoint/2010/main" val="903685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3758" y="1"/>
            <a:ext cx="9197758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19623" y="-493712"/>
            <a:ext cx="9564688" cy="987425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Белов Михаил Петрович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2851873" y="544081"/>
            <a:ext cx="6304827" cy="5348719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Генерал-майор 1904 года рождения. В июле 1942 года, вступил в добровольческую 74 ОССБ Алтайцев-Сибиряков и назначен был секретарём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парткомиссии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С1943 году в звании майора, командовал стрелковым батальоном. Награждён боевыми орденами и медалями. После  войны вернулся на Алтай, был Начальником Краевого Управления МВД. 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23889" y="1295400"/>
            <a:ext cx="2409825" cy="304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628" y="1104901"/>
            <a:ext cx="2046145" cy="29972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-1266423" y="6123261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0" y="5569263"/>
            <a:ext cx="1346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Музей боевой славы</a:t>
            </a:r>
          </a:p>
          <a:p>
            <a:r>
              <a:rPr lang="ru-RU" i="1" dirty="0"/>
              <a:t>56 ГСКСД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07555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93259" y="-355981"/>
            <a:ext cx="9564688" cy="987425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Аржевикин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 Иванович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378621" y="921905"/>
            <a:ext cx="5765379" cy="5375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в1924 году. Воевал в составе 91 бригады - 254 полка. Был пулемётчиком зам. командира взвода.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Имел два ранения. Награждён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Орденом Отечественной войны 2 степени и 1 степени в 1985 году, медалью «За отвагу», «За победу над Германией» и юбилейными медалями. С 1944  года работал секретарём РКВЛКСМ. Жил в г. Барнауле.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266701" y="987426"/>
            <a:ext cx="2349037" cy="3781952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98" y="1012143"/>
            <a:ext cx="2164582" cy="32010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82319" y="5525903"/>
            <a:ext cx="13589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Музей боевой славы</a:t>
            </a:r>
          </a:p>
          <a:p>
            <a:r>
              <a:rPr lang="ru-RU" i="1" dirty="0"/>
              <a:t>56 ГСКСД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6380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135682" y="-254882"/>
            <a:ext cx="9564688" cy="987425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Руин Михаил Фёдорович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593213" y="977324"/>
            <a:ext cx="5472977" cy="5375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 1910 году. Был директором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Поспелихинской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школы. По близорукости был снят с воинского учёта, но 12 июля 1942 года по заявлению был призван в добровольческую  74 ОССБ. Беспартийный, рядовой миномётного батальона. Погиб 6 января 1943 года.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23889" y="1295400"/>
            <a:ext cx="2409825" cy="304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0909" y="977324"/>
            <a:ext cx="2846694" cy="3918831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-1227786" y="6362700"/>
            <a:ext cx="18473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0" y="5452891"/>
            <a:ext cx="1346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Музей боевой славы</a:t>
            </a:r>
          </a:p>
          <a:p>
            <a:r>
              <a:rPr lang="ru-RU" i="1" dirty="0"/>
              <a:t>56 ГСКСД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609828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3842" y="0"/>
            <a:ext cx="9257841" cy="7058024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28801" y="-443735"/>
            <a:ext cx="9564688" cy="987425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Иванов Александр Александрович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033715" y="515996"/>
            <a:ext cx="5916322" cy="634200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 1924 году. Член КПСС с 1946 года. Служил с августа 1942  года по октябрь 1944 года. Принимал участие в боевых действиях в составе 91 отдельной бригады добровольцев - сибиряков в должности командира взвода . Награждён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рденом Отечественной войны, многими юбилейными медалями. После войны работал конструктором- судостроителем. Проживал в Ленинграде.</a:t>
            </a:r>
            <a:endParaRPr lang="en-US" dirty="0"/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23889" y="1295400"/>
            <a:ext cx="2409825" cy="304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9" y="1295400"/>
            <a:ext cx="2512246" cy="34617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0" y="5787583"/>
            <a:ext cx="14218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/>
              <a:t>Музей боевой </a:t>
            </a:r>
            <a:r>
              <a:rPr lang="ru-RU" i="1" dirty="0"/>
              <a:t>славы</a:t>
            </a:r>
          </a:p>
          <a:p>
            <a:r>
              <a:rPr lang="ru-RU" i="1" dirty="0"/>
              <a:t>56 ГСКСД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79970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1" cy="7058024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935199" y="-374301"/>
            <a:ext cx="9564688" cy="987425"/>
          </a:xfrm>
        </p:spPr>
        <p:txBody>
          <a:bodyPr>
            <a:normAutofit/>
          </a:bodyPr>
          <a:lstStyle/>
          <a:p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Алмазов Александр </a:t>
            </a:r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Евдокимович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246509" y="654224"/>
            <a:ext cx="5630791" cy="5375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 1924 году. Служил с августа 1942 года по сентябрь 1945 год. Принимал участие в боевых действиях в составе 74-й ОССБ Алтайцев-Сибиряков, автоматчик, имел три ранения. Штурмовал Берлин. Награждён орденом Отечественной войны, многими медалями. После войны работал горным мастером. Проживал в г. Североуральске.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23889" y="1295400"/>
            <a:ext cx="2409825" cy="304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9479" y="990746"/>
            <a:ext cx="2197030" cy="324490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0" y="5686599"/>
            <a:ext cx="13843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Музей боевой славы</a:t>
            </a:r>
          </a:p>
          <a:p>
            <a:r>
              <a:rPr lang="ru-RU" i="1" dirty="0"/>
              <a:t>56 ГСКСД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69923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1828801" y="-456321"/>
            <a:ext cx="9564688" cy="987425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Булдакова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Валентина Ивановна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532478" y="685091"/>
            <a:ext cx="5611522" cy="537527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Родилась в 1920 году. В армии с февраля 1943 года по март 1944 года.  Вступила в добровольческую 74 ОССБ Алтайцев-Сибиряков. В боях была ранена. Награждена орденом «Отечественная Война 2 степени» и тремя медалями. После войны работала старшим инженером Свердловского Объединения грузового автотранспорта. Проживала в г. Свердловск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23889" y="1295400"/>
            <a:ext cx="2409825" cy="304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453" y="915633"/>
            <a:ext cx="2660025" cy="36957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3137" y="5514639"/>
            <a:ext cx="12798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Музей боевой славы</a:t>
            </a:r>
          </a:p>
          <a:p>
            <a:r>
              <a:rPr lang="ru-RU" i="1" dirty="0"/>
              <a:t>56 ГСКСД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919448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7058024"/>
          </a:xfrm>
          <a:prstGeom prst="rect">
            <a:avLst/>
          </a:prstGeom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008479" y="-135828"/>
            <a:ext cx="7135521" cy="987425"/>
          </a:xfrm>
        </p:spPr>
        <p:txBody>
          <a:bodyPr>
            <a:normAutofit/>
          </a:bodyPr>
          <a:lstStyle/>
          <a:p>
            <a:r>
              <a:rPr lang="ru-RU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Бурындин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Александр Егорович </a:t>
            </a:r>
            <a:endParaRPr lang="en-US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3657603" y="1127473"/>
            <a:ext cx="5032664" cy="5375275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Родился в 1906 году.   </a:t>
            </a:r>
          </a:p>
          <a:p>
            <a:pPr marL="0" indent="0">
              <a:buNone/>
            </a:pP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1942 году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вступил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в добровольческую 74-ую ОССБ Алтайцев-Сибиряков. Мужественно сражался с фашистскими захватчиками, за что был награждён медалями. В боях был ранен. Проживал в с.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Усть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-Пристань Алтайского края, ул. Алтайская 16.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623889" y="1295400"/>
            <a:ext cx="2409825" cy="30480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611" y="1295400"/>
            <a:ext cx="2280797" cy="3355974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6" name="TextBox 5"/>
          <p:cNvSpPr txBox="1"/>
          <p:nvPr/>
        </p:nvSpPr>
        <p:spPr>
          <a:xfrm>
            <a:off x="14289" y="5764084"/>
            <a:ext cx="12192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/>
              <a:t>Музей боевой славы</a:t>
            </a:r>
          </a:p>
          <a:p>
            <a:r>
              <a:rPr lang="ru-RU" i="1" dirty="0"/>
              <a:t>56 ГСКСД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703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Тема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1988</TotalTime>
  <Words>947</Words>
  <Application>Microsoft Office PowerPoint</Application>
  <PresentationFormat>Экран (4:3)</PresentationFormat>
  <Paragraphs>66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Тема Office</vt:lpstr>
      <vt:lpstr>Лента Памяти</vt:lpstr>
      <vt:lpstr>Авкельгин Михаил Харитонович</vt:lpstr>
      <vt:lpstr>Анохин Александр Дмитриевич</vt:lpstr>
      <vt:lpstr>Абалаков Иван Петрович</vt:lpstr>
      <vt:lpstr>Азаровский Георгий Михайлович</vt:lpstr>
      <vt:lpstr>Асанович (Афанасенко) Мария Яковлевна</vt:lpstr>
      <vt:lpstr>Албул Иван Сидорович</vt:lpstr>
      <vt:lpstr>Аржаева Ольга Михайловна </vt:lpstr>
      <vt:lpstr>Аксенов Александр Васильевич</vt:lpstr>
      <vt:lpstr>Белов Михаил Петрович</vt:lpstr>
      <vt:lpstr>Аржевикин Александр Иванович </vt:lpstr>
      <vt:lpstr>Руин Михаил Фёдорович</vt:lpstr>
      <vt:lpstr>Иванов Александр Александрович</vt:lpstr>
      <vt:lpstr>Алмазов Александр Евдокимович</vt:lpstr>
      <vt:lpstr>Булдакова Валентина Ивановна </vt:lpstr>
      <vt:lpstr>Бурындин Александр Егорович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Museum</dc:creator>
  <cp:lastModifiedBy>asus</cp:lastModifiedBy>
  <cp:revision>139</cp:revision>
  <dcterms:created xsi:type="dcterms:W3CDTF">2017-04-11T05:34:38Z</dcterms:created>
  <dcterms:modified xsi:type="dcterms:W3CDTF">2020-04-24T06:41:59Z</dcterms:modified>
</cp:coreProperties>
</file>