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64" r:id="rId4"/>
    <p:sldId id="265" r:id="rId5"/>
    <p:sldId id="268" r:id="rId6"/>
    <p:sldId id="269" r:id="rId7"/>
    <p:sldId id="270" r:id="rId8"/>
    <p:sldId id="273" r:id="rId9"/>
    <p:sldId id="274" r:id="rId10"/>
    <p:sldId id="275" r:id="rId11"/>
    <p:sldId id="277" r:id="rId12"/>
    <p:sldId id="276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2" autoAdjust="0"/>
  </p:normalViewPr>
  <p:slideViewPr>
    <p:cSldViewPr>
      <p:cViewPr>
        <p:scale>
          <a:sx n="118" d="100"/>
          <a:sy n="118" d="100"/>
        </p:scale>
        <p:origin x="-1434" y="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620688"/>
            <a:ext cx="80648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i="1" dirty="0" smtClean="0"/>
              <a:t>Дневник  Исследователя Адлер Валерия  2 Г</a:t>
            </a:r>
            <a:endParaRPr lang="ru-RU" sz="48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708920"/>
            <a:ext cx="7488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Соответствует ли моя собака стандартам породы Йоркширский                терьер?</a:t>
            </a:r>
            <a:endParaRPr lang="ru-RU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78" y="4278580"/>
            <a:ext cx="3708412" cy="2472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0"/>
            <a:ext cx="8496944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2.1 Шерстный покров.</a:t>
            </a:r>
          </a:p>
          <a:p>
            <a:r>
              <a:rPr lang="ru-RU" sz="2800" dirty="0"/>
              <a:t>Йоркширский терьер — </a:t>
            </a:r>
            <a:r>
              <a:rPr lang="ru-RU" sz="2800" dirty="0" err="1"/>
              <a:t>длинношёрстная</a:t>
            </a:r>
            <a:r>
              <a:rPr lang="ru-RU" sz="2800" dirty="0"/>
              <a:t> порода и не имеет подшёрстка. Это значит, что они практически не линяют. </a:t>
            </a:r>
            <a:r>
              <a:rPr lang="ru-RU" sz="2800" dirty="0" smtClean="0"/>
              <a:t>                                     Их </a:t>
            </a:r>
            <a:r>
              <a:rPr lang="ru-RU" sz="2800" dirty="0"/>
              <a:t>шерсть похожа на </a:t>
            </a:r>
            <a:r>
              <a:rPr lang="ru-RU" sz="2800" dirty="0" smtClean="0"/>
              <a:t>                                              волосы </a:t>
            </a:r>
            <a:r>
              <a:rPr lang="ru-RU" sz="2800" dirty="0"/>
              <a:t>человека в том, </a:t>
            </a:r>
            <a:r>
              <a:rPr lang="ru-RU" sz="2800" dirty="0" smtClean="0"/>
              <a:t>                                                что </a:t>
            </a:r>
            <a:r>
              <a:rPr lang="ru-RU" sz="2800" dirty="0"/>
              <a:t>она постоянно </a:t>
            </a:r>
            <a:r>
              <a:rPr lang="ru-RU" sz="2800" dirty="0" smtClean="0"/>
              <a:t>растёт                                                          </a:t>
            </a:r>
            <a:r>
              <a:rPr lang="ru-RU" sz="2800" dirty="0"/>
              <a:t>и редко </a:t>
            </a:r>
            <a:r>
              <a:rPr lang="ru-RU" sz="2800" dirty="0" smtClean="0"/>
              <a:t>выпадает.</a:t>
            </a:r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                                                                                     </a:t>
            </a:r>
            <a:endParaRPr lang="ru-RU" sz="3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60847"/>
            <a:ext cx="3387204" cy="4508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95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0"/>
            <a:ext cx="8496944" cy="963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2.2 Строение головы и морды.</a:t>
            </a:r>
          </a:p>
          <a:p>
            <a:r>
              <a:rPr lang="ru-RU" sz="2800" dirty="0"/>
              <a:t>Череп достаточно маленький, плоский, не выпуклый и не круглый. Мочка носа чёрная. Морда не длинная. Правильный ровный ножницеобразный </a:t>
            </a:r>
            <a:r>
              <a:rPr lang="ru-RU" sz="2800" dirty="0" smtClean="0"/>
              <a:t>прикус. </a:t>
            </a:r>
            <a:r>
              <a:rPr lang="ru-RU" sz="2800" dirty="0"/>
              <a:t>Глаза средней величины, тёмные</a:t>
            </a:r>
            <a:r>
              <a:rPr lang="ru-RU" sz="2800" dirty="0" smtClean="0"/>
              <a:t>,                                      </a:t>
            </a:r>
            <a:r>
              <a:rPr lang="ru-RU" sz="2800" dirty="0"/>
              <a:t>блестящие. Не выпуклые. </a:t>
            </a:r>
            <a:r>
              <a:rPr lang="ru-RU" sz="2800" dirty="0" smtClean="0"/>
              <a:t>                                      Уши </a:t>
            </a:r>
            <a:r>
              <a:rPr lang="ru-RU" sz="2800" dirty="0"/>
              <a:t>маленькие, </a:t>
            </a:r>
            <a:r>
              <a:rPr lang="ru-RU" sz="2800" dirty="0" smtClean="0"/>
              <a:t>                                                 V-образные</a:t>
            </a:r>
            <a:r>
              <a:rPr lang="ru-RU" sz="2800" dirty="0"/>
              <a:t>, стоячие, </a:t>
            </a:r>
            <a:r>
              <a:rPr lang="ru-RU" sz="2800" dirty="0" smtClean="0"/>
              <a:t>                                        не </a:t>
            </a:r>
            <a:r>
              <a:rPr lang="ru-RU" sz="2800" dirty="0"/>
              <a:t>слишком широко </a:t>
            </a:r>
            <a:r>
              <a:rPr lang="ru-RU" sz="2800" dirty="0" smtClean="0"/>
              <a:t>                                          расставленные</a:t>
            </a:r>
            <a:r>
              <a:rPr lang="ru-RU" sz="2800" dirty="0"/>
              <a:t>, </a:t>
            </a:r>
            <a:r>
              <a:rPr lang="ru-RU" sz="2800" dirty="0" smtClean="0"/>
              <a:t>покрыты                              </a:t>
            </a:r>
            <a:r>
              <a:rPr lang="ru-RU" sz="2800" dirty="0"/>
              <a:t>короткой шерстью очень </a:t>
            </a:r>
            <a:r>
              <a:rPr lang="ru-RU" sz="2800" dirty="0" smtClean="0"/>
              <a:t>                              сочного </a:t>
            </a:r>
            <a:r>
              <a:rPr lang="ru-RU" sz="2800" dirty="0"/>
              <a:t>красно-коричневого </a:t>
            </a:r>
            <a:r>
              <a:rPr lang="ru-RU" sz="2800" dirty="0" smtClean="0"/>
              <a:t>                         цвета.        </a:t>
            </a:r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                                                                                     </a:t>
            </a:r>
            <a:endParaRPr lang="ru-RU" sz="36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80928"/>
            <a:ext cx="2956904" cy="394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83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0"/>
            <a:ext cx="8496944" cy="8340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2.3 Корпус и конечности.</a:t>
            </a:r>
          </a:p>
          <a:p>
            <a:r>
              <a:rPr lang="ru-RU" sz="2800" dirty="0"/>
              <a:t>Корпус компактный. Спина прямая. Поясница очень крепкая. Грудь с умеренно выпуклыми </a:t>
            </a:r>
            <a:r>
              <a:rPr lang="ru-RU" sz="2800" dirty="0" smtClean="0"/>
              <a:t>рёбрами. Передние </a:t>
            </a:r>
            <a:r>
              <a:rPr lang="ru-RU" sz="2800" dirty="0"/>
              <a:t>конечности прямые, хорошо покрыты шерстью золотистого красно-коричневого окраса. Красно-коричневый цвет не должен быть выше </a:t>
            </a:r>
            <a:r>
              <a:rPr lang="ru-RU" sz="2800" dirty="0" smtClean="0"/>
              <a:t>                                          локтей. Лапы                                                         круглые</a:t>
            </a:r>
            <a:r>
              <a:rPr lang="ru-RU" sz="2800" dirty="0"/>
              <a:t>, </a:t>
            </a:r>
            <a:r>
              <a:rPr lang="ru-RU" sz="2800" dirty="0" smtClean="0"/>
              <a:t>когти                                                   </a:t>
            </a:r>
            <a:r>
              <a:rPr lang="ru-RU" sz="2800" dirty="0"/>
              <a:t>чёрные.</a:t>
            </a:r>
          </a:p>
          <a:p>
            <a:r>
              <a:rPr lang="ru-RU" sz="2800" dirty="0" smtClean="0"/>
              <a:t>  </a:t>
            </a:r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                                                                                     </a:t>
            </a:r>
            <a:endParaRPr lang="ru-RU" sz="3600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28718"/>
            <a:ext cx="4986975" cy="3324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38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0"/>
            <a:ext cx="8496944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2.4 Хвост.</a:t>
            </a:r>
          </a:p>
          <a:p>
            <a:r>
              <a:rPr lang="ru-RU" sz="2800" dirty="0"/>
              <a:t>Некупированный: Обильно покрыт шерстью голубого цвета, более тёмного оттенка, чем на корпусе, в особенности на конце хвоста. Держится чуть выше линии спины. Как можно более прямой. </a:t>
            </a:r>
          </a:p>
          <a:p>
            <a:r>
              <a:rPr lang="ru-RU" sz="2800" dirty="0" smtClean="0"/>
              <a:t>  </a:t>
            </a:r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                                                                                     </a:t>
            </a:r>
            <a:endParaRPr lang="ru-RU" sz="3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24944"/>
            <a:ext cx="5187819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489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0"/>
            <a:ext cx="8496944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2.5 Размер.</a:t>
            </a:r>
          </a:p>
          <a:p>
            <a:r>
              <a:rPr lang="ru-RU" sz="2800" dirty="0"/>
              <a:t>В России распространены неофициальные названия, означающие размер </a:t>
            </a:r>
            <a:r>
              <a:rPr lang="ru-RU" sz="2800" dirty="0" smtClean="0"/>
              <a:t>собаки:</a:t>
            </a:r>
            <a:endParaRPr lang="ru-RU" sz="2800" dirty="0"/>
          </a:p>
          <a:p>
            <a:r>
              <a:rPr lang="ru-RU" sz="2800" dirty="0"/>
              <a:t>микро или супер-мини: </a:t>
            </a:r>
            <a:r>
              <a:rPr lang="ru-RU" sz="2800" dirty="0" smtClean="0"/>
              <a:t>                                       до </a:t>
            </a:r>
            <a:r>
              <a:rPr lang="ru-RU" sz="2800" dirty="0"/>
              <a:t>1,5 кг.</a:t>
            </a:r>
          </a:p>
          <a:p>
            <a:r>
              <a:rPr lang="ru-RU" sz="2800" dirty="0"/>
              <a:t>мини: 1,5 — 2 кг.</a:t>
            </a:r>
          </a:p>
          <a:p>
            <a:r>
              <a:rPr lang="ru-RU" sz="2800" dirty="0"/>
              <a:t>стандарт: 2 — 3,1 кг.</a:t>
            </a:r>
          </a:p>
          <a:p>
            <a:endParaRPr lang="ru-RU" sz="2800" dirty="0"/>
          </a:p>
          <a:p>
            <a:r>
              <a:rPr lang="ru-RU" sz="2800" dirty="0" smtClean="0"/>
              <a:t>  </a:t>
            </a:r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                                                                                     </a:t>
            </a:r>
            <a:endParaRPr lang="ru-RU" sz="3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12950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81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0"/>
            <a:ext cx="8496944" cy="9756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Выводы:</a:t>
            </a:r>
          </a:p>
          <a:p>
            <a:r>
              <a:rPr lang="ru-RU" sz="2400" dirty="0"/>
              <a:t>Наша </a:t>
            </a:r>
            <a:r>
              <a:rPr lang="ru-RU" sz="2400" dirty="0" smtClean="0"/>
              <a:t>собака, Виола, </a:t>
            </a:r>
            <a:r>
              <a:rPr lang="ru-RU" sz="2400" dirty="0"/>
              <a:t>родилась 03.02.2019г, ей сейчас 10 месяцев. Она принадлежит к породе Йоркширский терьер размера «стандарт». Виола   весит 2кг 100 г и высотой в холке достигает -  21 см. </a:t>
            </a:r>
            <a:r>
              <a:rPr lang="ru-RU" sz="2400" dirty="0" smtClean="0"/>
              <a:t>Согласно </a:t>
            </a:r>
            <a:r>
              <a:rPr lang="ru-RU" sz="2400" dirty="0"/>
              <a:t>большинству  критериев соответствует стандартам внешнего вида собак породы </a:t>
            </a:r>
            <a:r>
              <a:rPr lang="ru-RU" sz="2400" dirty="0" smtClean="0"/>
              <a:t>                                Йоркширский </a:t>
            </a:r>
            <a:r>
              <a:rPr lang="ru-RU" sz="2400" dirty="0"/>
              <a:t>терьер. Однако </a:t>
            </a:r>
            <a:r>
              <a:rPr lang="ru-RU" sz="2400" dirty="0" smtClean="0"/>
              <a:t>                                       цвет </a:t>
            </a:r>
            <a:r>
              <a:rPr lang="ru-RU" sz="2400" dirty="0"/>
              <a:t>шерсти на  ее мордочке </a:t>
            </a:r>
            <a:r>
              <a:rPr lang="ru-RU" sz="2400" dirty="0" smtClean="0"/>
              <a:t>                                </a:t>
            </a:r>
            <a:r>
              <a:rPr lang="ru-RU" sz="2400" dirty="0"/>
              <a:t>отличается от требуемого по </a:t>
            </a:r>
            <a:r>
              <a:rPr lang="ru-RU" sz="2400" dirty="0" smtClean="0"/>
              <a:t>                                      стандартам </a:t>
            </a:r>
            <a:r>
              <a:rPr lang="ru-RU" sz="2400" dirty="0"/>
              <a:t>окраса, так как </a:t>
            </a:r>
            <a:r>
              <a:rPr lang="ru-RU" sz="2400" dirty="0" smtClean="0"/>
              <a:t>                                            содержит </a:t>
            </a:r>
            <a:r>
              <a:rPr lang="ru-RU" sz="2400" dirty="0"/>
              <a:t>голубовато-стальной </a:t>
            </a:r>
            <a:r>
              <a:rPr lang="ru-RU" sz="2400" dirty="0" smtClean="0"/>
              <a:t>                                        и </a:t>
            </a:r>
            <a:r>
              <a:rPr lang="ru-RU" sz="2400" dirty="0"/>
              <a:t>черный цвет. </a:t>
            </a:r>
            <a:endParaRPr lang="ru-RU" sz="2400" dirty="0" smtClean="0"/>
          </a:p>
          <a:p>
            <a:endParaRPr lang="ru-RU" sz="2800" dirty="0"/>
          </a:p>
          <a:p>
            <a:endParaRPr lang="ru-RU" sz="2800" dirty="0"/>
          </a:p>
          <a:p>
            <a:r>
              <a:rPr lang="ru-RU" sz="2800" dirty="0" smtClean="0"/>
              <a:t>  </a:t>
            </a:r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                                                                                     </a:t>
            </a: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903456"/>
            <a:ext cx="2841780" cy="378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85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0"/>
            <a:ext cx="8496944" cy="877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3.Характер</a:t>
            </a:r>
            <a:r>
              <a:rPr lang="ru-RU" sz="3200" dirty="0" smtClean="0"/>
              <a:t>:</a:t>
            </a:r>
          </a:p>
          <a:p>
            <a:r>
              <a:rPr lang="ru-RU" sz="2800" dirty="0"/>
              <a:t>Несмотря на миниатюрность, </a:t>
            </a:r>
            <a:r>
              <a:rPr lang="ru-RU" sz="2800" dirty="0" err="1"/>
              <a:t>йорк</a:t>
            </a:r>
            <a:r>
              <a:rPr lang="ru-RU" sz="2800" dirty="0"/>
              <a:t> сохраняет качества, присущие терьерам больших размеров — смелость, любопытство, неутомимость. Он доброжелателен и с людьми, </a:t>
            </a:r>
            <a:r>
              <a:rPr lang="ru-RU" sz="2800" dirty="0" smtClean="0"/>
              <a:t>                              и </a:t>
            </a:r>
            <a:r>
              <a:rPr lang="ru-RU" sz="2800" dirty="0"/>
              <a:t>с другими собаками и предан </a:t>
            </a:r>
            <a:r>
              <a:rPr lang="ru-RU" sz="2800" dirty="0" smtClean="0"/>
              <a:t>                хозяину</a:t>
            </a:r>
            <a:r>
              <a:rPr lang="ru-RU" sz="2800" dirty="0"/>
              <a:t>. </a:t>
            </a:r>
            <a:r>
              <a:rPr lang="ru-RU" sz="2800" dirty="0" err="1"/>
              <a:t>Йорки</a:t>
            </a:r>
            <a:r>
              <a:rPr lang="ru-RU" sz="2800" dirty="0"/>
              <a:t> настойчиво </a:t>
            </a:r>
            <a:r>
              <a:rPr lang="ru-RU" sz="2800" dirty="0" smtClean="0"/>
              <a:t>                   добиваются </a:t>
            </a:r>
            <a:r>
              <a:rPr lang="ru-RU" sz="2800" dirty="0"/>
              <a:t>своего, будь то </a:t>
            </a:r>
            <a:r>
              <a:rPr lang="ru-RU" sz="2800" dirty="0" smtClean="0"/>
              <a:t>                       внимание </a:t>
            </a:r>
            <a:r>
              <a:rPr lang="ru-RU" sz="2800" dirty="0"/>
              <a:t>хозяина или </a:t>
            </a:r>
            <a:r>
              <a:rPr lang="ru-RU" sz="2800" dirty="0" smtClean="0"/>
              <a:t>порция                                 </a:t>
            </a:r>
            <a:r>
              <a:rPr lang="ru-RU" sz="2800" dirty="0"/>
              <a:t>еды.</a:t>
            </a:r>
            <a:endParaRPr lang="ru-RU" sz="2800" dirty="0"/>
          </a:p>
          <a:p>
            <a:endParaRPr lang="ru-RU" sz="2800" dirty="0"/>
          </a:p>
          <a:p>
            <a:r>
              <a:rPr lang="ru-RU" sz="2800" dirty="0" smtClean="0"/>
              <a:t>  </a:t>
            </a:r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                                                                                     </a:t>
            </a:r>
            <a:endParaRPr lang="ru-RU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348880"/>
            <a:ext cx="2401242" cy="426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78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0"/>
            <a:ext cx="8496944" cy="8340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Выводы:</a:t>
            </a:r>
          </a:p>
          <a:p>
            <a:r>
              <a:rPr lang="ru-RU" sz="2800" dirty="0"/>
              <a:t>Наша собака очень жизнерадостная, веселая. Она смелая и любопытная, очень любит гулять, бегать за брошенной игрушкой и приносить ее. Очень любит играть с нами в догонялки и </a:t>
            </a:r>
            <a:r>
              <a:rPr lang="ru-RU" sz="2800" dirty="0" smtClean="0"/>
              <a:t>прятки.</a:t>
            </a:r>
          </a:p>
          <a:p>
            <a:r>
              <a:rPr lang="ru-RU" sz="2800" dirty="0"/>
              <a:t>Х</a:t>
            </a:r>
            <a:r>
              <a:rPr lang="ru-RU" sz="2800" dirty="0" smtClean="0"/>
              <a:t>арактер </a:t>
            </a:r>
            <a:r>
              <a:rPr lang="ru-RU" sz="2800" dirty="0"/>
              <a:t>нашей собаки  </a:t>
            </a:r>
            <a:r>
              <a:rPr lang="ru-RU" sz="2800" dirty="0" smtClean="0"/>
              <a:t>                                соответствует </a:t>
            </a:r>
            <a:r>
              <a:rPr lang="ru-RU" sz="2800" dirty="0"/>
              <a:t>особенностям </a:t>
            </a:r>
            <a:r>
              <a:rPr lang="ru-RU" sz="2800" dirty="0" smtClean="0"/>
              <a:t>                                 характера </a:t>
            </a:r>
            <a:r>
              <a:rPr lang="ru-RU" sz="2800" dirty="0"/>
              <a:t>породы собак </a:t>
            </a:r>
            <a:r>
              <a:rPr lang="ru-RU" sz="2800" dirty="0" smtClean="0"/>
              <a:t>                                     Йоркширский </a:t>
            </a:r>
            <a:r>
              <a:rPr lang="ru-RU" sz="2800" dirty="0"/>
              <a:t>терьер.                             </a:t>
            </a:r>
            <a:endParaRPr lang="ru-RU" sz="2800" dirty="0"/>
          </a:p>
          <a:p>
            <a:endParaRPr lang="ru-RU" sz="2800" dirty="0"/>
          </a:p>
          <a:p>
            <a:r>
              <a:rPr lang="ru-RU" sz="2800" dirty="0" smtClean="0"/>
              <a:t>  </a:t>
            </a:r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                                                                                     </a:t>
            </a:r>
            <a:endParaRPr lang="ru-RU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881322"/>
            <a:ext cx="3675459" cy="367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0"/>
            <a:ext cx="8496944" cy="963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4.Охранные качества:</a:t>
            </a:r>
          </a:p>
          <a:p>
            <a:r>
              <a:rPr lang="ru-RU" sz="2800" dirty="0" smtClean="0"/>
              <a:t>В </a:t>
            </a:r>
            <a:r>
              <a:rPr lang="ru-RU" sz="2800" dirty="0" err="1"/>
              <a:t>йорке</a:t>
            </a:r>
            <a:r>
              <a:rPr lang="ru-RU" sz="2800" dirty="0"/>
              <a:t> присутствует и охотничий дух и этого не стоит </a:t>
            </a:r>
            <a:r>
              <a:rPr lang="ru-RU" sz="2800" dirty="0" smtClean="0"/>
              <a:t>забывать. Охотничий </a:t>
            </a:r>
            <a:r>
              <a:rPr lang="ru-RU" sz="2800" dirty="0"/>
              <a:t>азарт йоркширских терьеров достаточно велик и миниатюрные крошки это демонстрируют в </a:t>
            </a:r>
            <a:r>
              <a:rPr lang="ru-RU" sz="2800" dirty="0" smtClean="0"/>
              <a:t>                        своем </a:t>
            </a:r>
            <a:r>
              <a:rPr lang="ru-RU" sz="2800" dirty="0"/>
              <a:t>поведении ежедневно, </a:t>
            </a:r>
            <a:r>
              <a:rPr lang="ru-RU" sz="2800" dirty="0" smtClean="0"/>
              <a:t>                                охотясь на птичек</a:t>
            </a:r>
            <a:r>
              <a:rPr lang="ru-RU" sz="2800" dirty="0"/>
              <a:t>, мух или </a:t>
            </a:r>
            <a:r>
              <a:rPr lang="ru-RU" sz="2800" dirty="0" smtClean="0"/>
              <a:t>                              даже </a:t>
            </a:r>
            <a:r>
              <a:rPr lang="ru-RU" sz="2800" dirty="0"/>
              <a:t>крыс, </a:t>
            </a:r>
            <a:r>
              <a:rPr lang="ru-RU" sz="2800" dirty="0" smtClean="0"/>
              <a:t>если </a:t>
            </a:r>
            <a:r>
              <a:rPr lang="ru-RU" sz="2800" dirty="0"/>
              <a:t>такие </a:t>
            </a:r>
            <a:r>
              <a:rPr lang="ru-RU" sz="2800" dirty="0" smtClean="0"/>
              <a:t>                               имеются </a:t>
            </a:r>
            <a:r>
              <a:rPr lang="ru-RU" sz="2800" dirty="0"/>
              <a:t>в доме</a:t>
            </a:r>
            <a:r>
              <a:rPr lang="ru-RU" sz="2800" dirty="0" smtClean="0"/>
              <a:t>. Да </a:t>
            </a:r>
            <a:r>
              <a:rPr lang="ru-RU" sz="2800" dirty="0"/>
              <a:t>и </a:t>
            </a:r>
            <a:r>
              <a:rPr lang="ru-RU" sz="2800" dirty="0" smtClean="0"/>
              <a:t>чужака                               </a:t>
            </a:r>
            <a:r>
              <a:rPr lang="ru-RU" sz="2800" dirty="0"/>
              <a:t>в дом </a:t>
            </a:r>
            <a:r>
              <a:rPr lang="ru-RU" sz="2800" dirty="0" err="1"/>
              <a:t>йорки</a:t>
            </a:r>
            <a:r>
              <a:rPr lang="ru-RU" sz="2800" dirty="0"/>
              <a:t> </a:t>
            </a:r>
            <a:r>
              <a:rPr lang="ru-RU" sz="2800" dirty="0" smtClean="0"/>
              <a:t>никогда </a:t>
            </a:r>
            <a:r>
              <a:rPr lang="ru-RU" sz="2800" dirty="0"/>
              <a:t>не </a:t>
            </a:r>
            <a:r>
              <a:rPr lang="ru-RU" sz="2800" dirty="0" smtClean="0"/>
              <a:t>пустят.                          </a:t>
            </a:r>
            <a:endParaRPr lang="ru-RU" sz="2800" dirty="0"/>
          </a:p>
          <a:p>
            <a:r>
              <a:rPr lang="ru-RU" sz="2800" dirty="0"/>
              <a:t>и готовы будут сделать все, </a:t>
            </a:r>
            <a:r>
              <a:rPr lang="ru-RU" sz="2800" dirty="0" smtClean="0"/>
              <a:t>                               что </a:t>
            </a:r>
            <a:r>
              <a:rPr lang="ru-RU" sz="2800" dirty="0"/>
              <a:t>бы прогнать </a:t>
            </a:r>
            <a:r>
              <a:rPr lang="ru-RU" sz="2800" dirty="0" smtClean="0"/>
              <a:t>непрошенных                              </a:t>
            </a:r>
            <a:r>
              <a:rPr lang="ru-RU" sz="2800" dirty="0"/>
              <a:t>гостей. </a:t>
            </a:r>
            <a:endParaRPr lang="ru-RU" sz="2800" dirty="0"/>
          </a:p>
          <a:p>
            <a:r>
              <a:rPr lang="ru-RU" sz="2800" dirty="0" smtClean="0"/>
              <a:t>  </a:t>
            </a:r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                                                                                     </a:t>
            </a:r>
            <a:endParaRPr lang="ru-RU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348880"/>
            <a:ext cx="2850455" cy="425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41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0"/>
            <a:ext cx="8496944" cy="877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Выводы</a:t>
            </a:r>
            <a:r>
              <a:rPr lang="ru-RU" sz="3200" dirty="0" smtClean="0"/>
              <a:t>:</a:t>
            </a:r>
          </a:p>
          <a:p>
            <a:r>
              <a:rPr lang="ru-RU" sz="2800" dirty="0"/>
              <a:t>Наша собака прекрасный охранник и защитник! Если ей не понравится какой то звук или шум, она будет лаять и предупреждать нас о возможной опасности. Наша собака может использоваться как охранник </a:t>
            </a:r>
            <a:r>
              <a:rPr lang="ru-RU" sz="2800" dirty="0" smtClean="0"/>
              <a:t>                               </a:t>
            </a:r>
            <a:r>
              <a:rPr lang="ru-RU" sz="2800" dirty="0"/>
              <a:t>и защитник своих хозяев и </a:t>
            </a:r>
            <a:r>
              <a:rPr lang="ru-RU" sz="2800" dirty="0" smtClean="0"/>
              <a:t>                                              своего </a:t>
            </a:r>
            <a:r>
              <a:rPr lang="ru-RU" sz="2800" dirty="0"/>
              <a:t>дома. Я думаю, что </a:t>
            </a:r>
            <a:r>
              <a:rPr lang="ru-RU" sz="2800" dirty="0" smtClean="0"/>
              <a:t>                              если </a:t>
            </a:r>
            <a:r>
              <a:rPr lang="ru-RU" sz="2800" dirty="0"/>
              <a:t>бы </a:t>
            </a:r>
            <a:r>
              <a:rPr lang="ru-RU" sz="2800" dirty="0" err="1"/>
              <a:t>Виолла</a:t>
            </a:r>
            <a:r>
              <a:rPr lang="ru-RU" sz="2800" dirty="0"/>
              <a:t> жила в </a:t>
            </a:r>
            <a:r>
              <a:rPr lang="ru-RU" sz="2800" dirty="0" smtClean="0"/>
              <a:t>                                     частном </a:t>
            </a:r>
            <a:r>
              <a:rPr lang="ru-RU" sz="2800" dirty="0"/>
              <a:t>доме, она не </a:t>
            </a:r>
            <a:r>
              <a:rPr lang="ru-RU" sz="2800" dirty="0" smtClean="0"/>
              <a:t>хуже                                  </a:t>
            </a:r>
            <a:r>
              <a:rPr lang="ru-RU" sz="2800" dirty="0"/>
              <a:t>кошки могла охотится на </a:t>
            </a:r>
            <a:r>
              <a:rPr lang="ru-RU" sz="2800" dirty="0" smtClean="0"/>
              <a:t>                                  мышей</a:t>
            </a:r>
            <a:r>
              <a:rPr lang="ru-RU" sz="2800" dirty="0"/>
              <a:t>. </a:t>
            </a:r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                                                                                     </a:t>
            </a:r>
            <a:endParaRPr lang="ru-RU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80928"/>
            <a:ext cx="294831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03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620688"/>
            <a:ext cx="799288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Цель исследования:</a:t>
            </a:r>
          </a:p>
          <a:p>
            <a:r>
              <a:rPr lang="ru-RU" sz="2800" dirty="0" smtClean="0"/>
              <a:t>-Узнать Историю возникновения породы,</a:t>
            </a:r>
          </a:p>
          <a:p>
            <a:r>
              <a:rPr lang="ru-RU" sz="2800" dirty="0" smtClean="0"/>
              <a:t>-Узнать соответствует ли моя собака стандартам внешнего вида породы,</a:t>
            </a:r>
          </a:p>
          <a:p>
            <a:r>
              <a:rPr lang="ru-RU" sz="2800" dirty="0" smtClean="0"/>
              <a:t>-Узнать соответствует ли характер моей собаки характеру породы,</a:t>
            </a:r>
          </a:p>
          <a:p>
            <a:r>
              <a:rPr lang="ru-RU" sz="2800" dirty="0" smtClean="0"/>
              <a:t>-Узнать можно ли использовать породу в охранных функциях. </a:t>
            </a:r>
          </a:p>
          <a:p>
            <a:endParaRPr lang="ru-RU" sz="2800" dirty="0" smtClean="0"/>
          </a:p>
          <a:p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596" y="3842057"/>
            <a:ext cx="4205880" cy="2605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0"/>
            <a:ext cx="84969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                                                                                     </a:t>
            </a:r>
            <a:endParaRPr lang="ru-RU" sz="3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24036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717032"/>
            <a:ext cx="2975992" cy="2975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184" y="332656"/>
            <a:ext cx="5128244" cy="288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624" y="3284984"/>
            <a:ext cx="3408040" cy="340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78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97697"/>
            <a:ext cx="8352928" cy="452431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3600" dirty="0" smtClean="0"/>
              <a:t>Задачи исследования:</a:t>
            </a:r>
          </a:p>
          <a:p>
            <a:r>
              <a:rPr lang="ru-RU" sz="2800" dirty="0" smtClean="0"/>
              <a:t>-Выяснить историю возникновения породы,</a:t>
            </a:r>
          </a:p>
          <a:p>
            <a:r>
              <a:rPr lang="ru-RU" sz="2800" dirty="0" smtClean="0"/>
              <a:t>-Выяснить соответствует ли моя собака стандартам внешнего вида породы, соответствует ли размер моей собаки стандартам породы,</a:t>
            </a:r>
          </a:p>
          <a:p>
            <a:r>
              <a:rPr lang="ru-RU" sz="2800" dirty="0" smtClean="0"/>
              <a:t>-Выяснить какой характер присущ собакам породы,</a:t>
            </a:r>
          </a:p>
          <a:p>
            <a:r>
              <a:rPr lang="ru-RU" sz="2800" dirty="0" smtClean="0"/>
              <a:t>-Может ли порода собак                                быть охранником. 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666" y="3933056"/>
            <a:ext cx="4042814" cy="241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30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1"/>
            <a:ext cx="8496944" cy="236988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3600" dirty="0" smtClean="0"/>
              <a:t>Гипотеза исследования:</a:t>
            </a:r>
          </a:p>
          <a:p>
            <a:r>
              <a:rPr lang="ru-RU" sz="2800" dirty="0" smtClean="0"/>
              <a:t>-Предположим, что моя собака не соответствует стандартам породы </a:t>
            </a:r>
            <a:r>
              <a:rPr lang="ru-RU" sz="2800" dirty="0"/>
              <a:t>Йоркширский терьер</a:t>
            </a:r>
            <a:r>
              <a:rPr lang="ru-RU" sz="2800" dirty="0" smtClean="0"/>
              <a:t>... </a:t>
            </a:r>
            <a:endParaRPr lang="ru-RU" sz="2800" dirty="0"/>
          </a:p>
          <a:p>
            <a:endParaRPr lang="ru-RU" sz="2800" dirty="0"/>
          </a:p>
          <a:p>
            <a:endParaRPr lang="ru-RU" sz="2800" dirty="0"/>
          </a:p>
        </p:txBody>
      </p:sp>
      <p:pic>
        <p:nvPicPr>
          <p:cNvPr id="3074" name="Picture 2" descr="https://avatars.mds.yandex.net/get-pdb/27625/359d433b-a0cc-46c4-a73c-de2bee5a81ec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348880"/>
            <a:ext cx="6226522" cy="40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1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92696"/>
            <a:ext cx="856895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Методы (пути) исследования:</a:t>
            </a:r>
          </a:p>
          <a:p>
            <a:r>
              <a:rPr lang="ru-RU" sz="2800" dirty="0" smtClean="0"/>
              <a:t>-Использовать ресурсы интернета,</a:t>
            </a:r>
          </a:p>
          <a:p>
            <a:r>
              <a:rPr lang="ru-RU" sz="2800" dirty="0" smtClean="0"/>
              <a:t>-Наблюдение за исследуемым объектом,</a:t>
            </a:r>
          </a:p>
          <a:p>
            <a:r>
              <a:rPr lang="ru-RU" sz="2800" dirty="0" smtClean="0"/>
              <a:t>-Провести эксперимент,</a:t>
            </a:r>
          </a:p>
          <a:p>
            <a:r>
              <a:rPr lang="ru-RU" sz="2800" dirty="0" smtClean="0"/>
              <a:t>-Сделать замеры,</a:t>
            </a:r>
          </a:p>
          <a:p>
            <a:r>
              <a:rPr lang="ru-RU" sz="2800" dirty="0" smtClean="0"/>
              <a:t>-Подвести итоги,</a:t>
            </a:r>
          </a:p>
          <a:p>
            <a:r>
              <a:rPr lang="ru-RU" sz="2800" dirty="0" smtClean="0"/>
              <a:t>-Сделать выводы и                         умозаключение.</a:t>
            </a:r>
          </a:p>
          <a:p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55025"/>
            <a:ext cx="3960440" cy="386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86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3"/>
            <a:ext cx="8496944" cy="507831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ru-RU" sz="3600" dirty="0" smtClean="0"/>
              <a:t>1.История возникновения собак породы Йоркширский терьер.</a:t>
            </a:r>
          </a:p>
          <a:p>
            <a:r>
              <a:rPr lang="ru-RU" sz="2800" dirty="0" smtClean="0"/>
              <a:t>Предками </a:t>
            </a:r>
            <a:r>
              <a:rPr lang="ru-RU" sz="2800" dirty="0"/>
              <a:t>современных </a:t>
            </a:r>
            <a:r>
              <a:rPr lang="ru-RU" sz="2800" dirty="0" err="1"/>
              <a:t>йорков</a:t>
            </a:r>
            <a:r>
              <a:rPr lang="ru-RU" sz="2800" dirty="0"/>
              <a:t> были </a:t>
            </a:r>
            <a:r>
              <a:rPr lang="ru-RU" sz="2800" dirty="0" err="1"/>
              <a:t>волкообразные</a:t>
            </a:r>
            <a:r>
              <a:rPr lang="ru-RU" sz="2800" dirty="0"/>
              <a:t> собаки, жившие много </a:t>
            </a:r>
            <a:r>
              <a:rPr lang="ru-RU" sz="2800" dirty="0" smtClean="0"/>
              <a:t>веков назад. </a:t>
            </a:r>
            <a:r>
              <a:rPr lang="ru-RU" sz="2800" dirty="0"/>
              <a:t>Родиной йоркширского </a:t>
            </a:r>
            <a:r>
              <a:rPr lang="ru-RU" sz="2800" dirty="0" smtClean="0"/>
              <a:t>терьера </a:t>
            </a:r>
            <a:r>
              <a:rPr lang="ru-RU" sz="2800" dirty="0"/>
              <a:t>графство Йоркшир, </a:t>
            </a:r>
            <a:r>
              <a:rPr lang="ru-RU" sz="2800" dirty="0" smtClean="0"/>
              <a:t>которое </a:t>
            </a:r>
            <a:r>
              <a:rPr lang="ru-RU" sz="2800" dirty="0"/>
              <a:t>находятся на территории северной Англии, </a:t>
            </a:r>
            <a:r>
              <a:rPr lang="ru-RU" sz="2800" dirty="0" smtClean="0"/>
              <a:t>                                          первые </a:t>
            </a:r>
            <a:r>
              <a:rPr lang="ru-RU" sz="2800" dirty="0"/>
              <a:t>упоминания </a:t>
            </a:r>
            <a:r>
              <a:rPr lang="ru-RU" sz="2800" dirty="0" smtClean="0"/>
              <a:t>о                                            </a:t>
            </a:r>
            <a:r>
              <a:rPr lang="ru-RU" sz="2800" dirty="0"/>
              <a:t>породе </a:t>
            </a:r>
            <a:r>
              <a:rPr lang="ru-RU" sz="2800" dirty="0" smtClean="0"/>
              <a:t>Йоркширский                                               </a:t>
            </a:r>
            <a:r>
              <a:rPr lang="ru-RU" sz="2800" dirty="0"/>
              <a:t>терьер появились </a:t>
            </a:r>
            <a:r>
              <a:rPr lang="ru-RU" sz="2800" dirty="0" smtClean="0"/>
              <a:t>в                                                середине 18 веке.</a:t>
            </a:r>
            <a:endParaRPr lang="ru-RU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29000"/>
            <a:ext cx="4776192" cy="31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94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0"/>
            <a:ext cx="8496944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Изначально </a:t>
            </a:r>
            <a:r>
              <a:rPr lang="ru-RU" sz="2800" dirty="0" smtClean="0"/>
              <a:t>маленьких </a:t>
            </a:r>
            <a:r>
              <a:rPr lang="ru-RU" sz="2800" dirty="0"/>
              <a:t>собак использовали как охотников на различных мелких грызунов. Хозяевами этих собак были в основном бедные слои населения. </a:t>
            </a:r>
            <a:r>
              <a:rPr lang="ru-RU" sz="2800" dirty="0" smtClean="0"/>
              <a:t>Именно </a:t>
            </a:r>
            <a:r>
              <a:rPr lang="ru-RU" sz="2800" dirty="0"/>
              <a:t>терьера и содержали бедняки в качестве охранников своего имущества от </a:t>
            </a:r>
            <a:r>
              <a:rPr lang="ru-RU" sz="2800" dirty="0" smtClean="0"/>
              <a:t>мелких                                            </a:t>
            </a:r>
            <a:r>
              <a:rPr lang="ru-RU" sz="2800" dirty="0"/>
              <a:t>грызунов, а торговцы </a:t>
            </a:r>
            <a:r>
              <a:rPr lang="ru-RU" sz="2800" dirty="0" smtClean="0"/>
              <a:t>                                            с </a:t>
            </a:r>
            <a:r>
              <a:rPr lang="ru-RU" sz="2800" dirty="0"/>
              <a:t>этой же целью </a:t>
            </a:r>
            <a:r>
              <a:rPr lang="ru-RU" sz="2800" dirty="0" smtClean="0"/>
              <a:t>                                              брали </a:t>
            </a:r>
            <a:r>
              <a:rPr lang="ru-RU" sz="2800" dirty="0"/>
              <a:t>их с собой </a:t>
            </a:r>
            <a:r>
              <a:rPr lang="ru-RU" sz="2800" dirty="0" smtClean="0"/>
              <a:t>в                                                     </a:t>
            </a:r>
            <a:r>
              <a:rPr lang="ru-RU" sz="2800" dirty="0"/>
              <a:t>торговые походы. </a:t>
            </a:r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/>
          </a:p>
          <a:p>
            <a:r>
              <a:rPr lang="ru-RU" sz="2800" dirty="0" smtClean="0"/>
              <a:t>                                                                                     </a:t>
            </a:r>
            <a:endParaRPr lang="ru-RU" sz="3600" dirty="0"/>
          </a:p>
        </p:txBody>
      </p:sp>
      <p:pic>
        <p:nvPicPr>
          <p:cNvPr id="6146" name="Picture 2" descr="http://provsehsobak.ru/wp-content/uploads/2016/08/05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071" y="2780928"/>
            <a:ext cx="4727848" cy="386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12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0"/>
            <a:ext cx="8496944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Так же ученые полагают, что </a:t>
            </a:r>
            <a:r>
              <a:rPr lang="ru-RU" sz="2800" dirty="0" err="1"/>
              <a:t>терьероподобные</a:t>
            </a:r>
            <a:r>
              <a:rPr lang="ru-RU" sz="2800" dirty="0"/>
              <a:t> собачки помогали шахтерам в поиске подземного газа. В те времена, согласно английскому законодательству, шахтерам нельзя было брать собак глубоко в шахты. Но так как эти животные легко помещались под одеждой благодаря своему </a:t>
            </a:r>
            <a:r>
              <a:rPr lang="ru-RU" sz="2800" dirty="0" smtClean="0"/>
              <a:t>миниатюрному                                            </a:t>
            </a:r>
            <a:r>
              <a:rPr lang="ru-RU" sz="2800" dirty="0"/>
              <a:t>росту, их можно </a:t>
            </a:r>
            <a:r>
              <a:rPr lang="ru-RU" sz="2800" dirty="0" smtClean="0"/>
              <a:t>было                                             </a:t>
            </a:r>
            <a:r>
              <a:rPr lang="ru-RU" sz="2800" dirty="0"/>
              <a:t>незаметно пронести </a:t>
            </a:r>
            <a:r>
              <a:rPr lang="ru-RU" sz="2800" dirty="0" smtClean="0"/>
              <a:t>                                              с собой.</a:t>
            </a:r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  <a:p>
            <a:endParaRPr lang="ru-RU" sz="2800" dirty="0"/>
          </a:p>
          <a:p>
            <a:r>
              <a:rPr lang="ru-RU" sz="2800" dirty="0" smtClean="0"/>
              <a:t>                                                                                     </a:t>
            </a:r>
            <a:endParaRPr lang="ru-RU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84984"/>
            <a:ext cx="466273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850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48680"/>
            <a:ext cx="8496944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2.Внешний вид. Стандарты породы.</a:t>
            </a:r>
          </a:p>
          <a:p>
            <a:r>
              <a:rPr lang="ru-RU" sz="2800" dirty="0"/>
              <a:t>Йоркширский терьер — одна из самых маленьких пород собак. Согласно стандартам, вес </a:t>
            </a:r>
            <a:r>
              <a:rPr lang="ru-RU" sz="2800" dirty="0" err="1"/>
              <a:t>йорка</a:t>
            </a:r>
            <a:r>
              <a:rPr lang="ru-RU" sz="2800" dirty="0"/>
              <a:t> не должен превышать 3,1 кг</a:t>
            </a:r>
            <a:r>
              <a:rPr lang="ru-RU" sz="2800" dirty="0" smtClean="0"/>
              <a:t>,                                     </a:t>
            </a:r>
            <a:r>
              <a:rPr lang="ru-RU" sz="2800" dirty="0"/>
              <a:t>а высота не более 22 см</a:t>
            </a:r>
            <a:r>
              <a:rPr lang="ru-RU" sz="2800" dirty="0" smtClean="0"/>
              <a:t>.                                       </a:t>
            </a:r>
            <a:r>
              <a:rPr lang="ru-RU" sz="2800" dirty="0"/>
              <a:t>Очень компактная и </a:t>
            </a:r>
            <a:r>
              <a:rPr lang="ru-RU" sz="2800" dirty="0" smtClean="0"/>
              <a:t>                                    изящная</a:t>
            </a:r>
            <a:r>
              <a:rPr lang="ru-RU" sz="2800" dirty="0"/>
              <a:t>, осанка </a:t>
            </a:r>
            <a:r>
              <a:rPr lang="ru-RU" sz="2800" dirty="0" smtClean="0"/>
              <a:t>                                          подчеркнуто горделивая                                          </a:t>
            </a:r>
            <a:r>
              <a:rPr lang="ru-RU" sz="2800" dirty="0"/>
              <a:t>и важная. </a:t>
            </a:r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                                                                                     </a:t>
            </a:r>
            <a:endParaRPr lang="ru-RU" sz="3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334" y="2053251"/>
            <a:ext cx="3384376" cy="4531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120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512</TotalTime>
  <Words>881</Words>
  <Application>Microsoft Office PowerPoint</Application>
  <PresentationFormat>Экран (4:3)</PresentationFormat>
  <Paragraphs>176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</dc:creator>
  <cp:lastModifiedBy>Adler Mark</cp:lastModifiedBy>
  <cp:revision>38</cp:revision>
  <cp:lastPrinted>2019-12-04T14:19:04Z</cp:lastPrinted>
  <dcterms:created xsi:type="dcterms:W3CDTF">2013-10-21T18:15:54Z</dcterms:created>
  <dcterms:modified xsi:type="dcterms:W3CDTF">2019-12-12T14:49:03Z</dcterms:modified>
</cp:coreProperties>
</file>