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2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0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4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4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4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2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9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E9E7-0C47-4047-AE44-5E272FF56D2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AC623-68A3-435A-80A0-AF5BB56D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9" y="0"/>
            <a:ext cx="5528441" cy="6947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579" y="307323"/>
            <a:ext cx="3765980" cy="61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642" y="225631"/>
            <a:ext cx="5674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Выводы по исследованию: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04" y="-118754"/>
            <a:ext cx="5328734" cy="7540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642" y="1093236"/>
            <a:ext cx="6494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Благодаря опросу я узнал, какие у ребят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классе пеналы.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 пенал будущего они представляют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 каком пенале мечтают сейчас.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Почитал в интернете о том, какие пеналы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есть,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какие лучше выбрать для школы.</a:t>
            </a: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8998"/>
            <a:ext cx="693491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 меня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возникло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много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новых вопросов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на эту тему, но это уже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будет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мое новое исследование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36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44" y="1401289"/>
            <a:ext cx="5668870" cy="5753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710" y="724395"/>
            <a:ext cx="457689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Давайте мечтать!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Мечтою делится!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взрослому вдруг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Она пригодится.</a:t>
            </a:r>
          </a:p>
          <a:p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</a:t>
            </a: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ваша мечта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Осуществится!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716" y="796352"/>
            <a:ext cx="6145481" cy="41021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40029" y="157716"/>
            <a:ext cx="9072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портфеле и на парте должен быть порядок!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959" y="3679540"/>
            <a:ext cx="532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 помощник  – пенал!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2" y="4433592"/>
            <a:ext cx="3332788" cy="21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08" y="-21382"/>
            <a:ext cx="35392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631" y="593767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для школьного пенала?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631" y="993877"/>
            <a:ext cx="6276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Какие пеналы у моих одноклассников?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631" y="1410437"/>
            <a:ext cx="5036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 каких пеналах они мечтают?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631" y="2884195"/>
            <a:ext cx="5891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 будет пенал школьника </a:t>
            </a:r>
          </a:p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через несколько лет?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" y="126856"/>
            <a:ext cx="2300827" cy="16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084" y="415636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Пенал -книжка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7" y="2132223"/>
            <a:ext cx="1698171" cy="17261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0084" y="2472084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Пенал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-тубус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8" y="3621974"/>
            <a:ext cx="2020474" cy="2020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0084" y="4266922"/>
            <a:ext cx="4230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Пенал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косметичка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7" y="5178631"/>
            <a:ext cx="1679368" cy="16793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88283" y="5683771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Пенал -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футляр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33" b="8225"/>
          <a:stretch/>
        </p:blipFill>
        <p:spPr>
          <a:xfrm>
            <a:off x="6212939" y="154378"/>
            <a:ext cx="4367975" cy="6293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018">
            <a:off x="6553514" y="1725925"/>
            <a:ext cx="1287110" cy="1287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47" y="161066"/>
            <a:ext cx="735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 пенал лучше выбрать школьнику?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055" y="1552748"/>
            <a:ext cx="585128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 тяжелый;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местительный;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можно заранее с ребенком посмотреть 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картинки пеналов в интернете;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олжен соответствовать полу и возрасту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рактичный и не громоздкий;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3145" y="3861072"/>
            <a:ext cx="7143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 отвлекать ребенка на уроке!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04" y="344383"/>
            <a:ext cx="4436395" cy="598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05" y="144328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Наши девочки так ответили на вопросы анкеты: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32" y="806048"/>
            <a:ext cx="69381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половины пеналы-книжки с жестким корпусом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всех, кроме 2-х застежки молния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Больше всех пеналов с 1 отделением – 6 ответов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самое наибольшее – 11 отделений в пенале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основном пеналы розового, бирюзового и </a:t>
            </a:r>
          </a:p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сиреневого цветов</a:t>
            </a:r>
          </a:p>
          <a:p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6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005" y="29201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в пенале важно для девочек?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005" y="39639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Вместительность – 15 ответов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Чтобы занимал мало места в портфеле -11 ответов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Чтобы не мешал на парте –  10 ответов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Красота – 9 ответов.</a:t>
            </a:r>
          </a:p>
        </p:txBody>
      </p:sp>
    </p:spTree>
    <p:extLst>
      <p:ext uri="{BB962C8B-B14F-4D97-AF65-F5344CB8AC3E}">
        <p14:creationId xmlns:p14="http://schemas.microsoft.com/office/powerpoint/2010/main" val="3808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46" y="-2"/>
            <a:ext cx="51954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8889" y="225631"/>
            <a:ext cx="4025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Пусть он будет красивый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Пусть будет в форме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динорога, бабочки,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л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исички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Пусть в него все помещается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Будет аж 100 отделений!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5057">
            <a:off x="45290" y="-360102"/>
            <a:ext cx="3026671" cy="3026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484">
            <a:off x="2598314" y="975965"/>
            <a:ext cx="2459249" cy="2459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1" r="6767"/>
          <a:stretch/>
        </p:blipFill>
        <p:spPr>
          <a:xfrm rot="812475">
            <a:off x="-267632" y="2400862"/>
            <a:ext cx="4030683" cy="2189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3117">
            <a:off x="112" y="3758979"/>
            <a:ext cx="3117025" cy="31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59" y="178131"/>
            <a:ext cx="790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Ответы на анкетирование мальчиков: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24" y="920258"/>
            <a:ext cx="5103451" cy="5937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259" y="831273"/>
            <a:ext cx="7245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Большинство пеналов-книжек с жестким корпусом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 футляр, 1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трансформер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1-сова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цвету в основном черные и синие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Максимальное количество отделений 21! и 13!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трех мальчиков 1 отделение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3,4 отделения имеют по два мальчика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850" y="3275026"/>
            <a:ext cx="6550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 пенале важно для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мальчиков?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041" y="404812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Вместительность – 8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ответов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Красота - 5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ответов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Чтобы занимал мало места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портфеле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   5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ответов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Чтобы не мешал на парте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 ответа.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90" y="0"/>
            <a:ext cx="4740309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 rot="16200000">
            <a:off x="1252302" y="-1103640"/>
            <a:ext cx="2695699" cy="50405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Прогресс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2450" y="2338448"/>
            <a:ext cx="6858000" cy="2181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04375">
            <a:off x="458729" y="115360"/>
            <a:ext cx="328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Модный и крутой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966" y="955029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Прозрачный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924456">
            <a:off x="2269219" y="123199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Пенал-ворон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910329">
            <a:off x="2223416" y="1977418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золотом внутри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21210">
            <a:off x="991526" y="179706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магический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622813">
            <a:off x="3359025" y="967119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лаймовый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0161">
            <a:off x="835356" y="1878946"/>
            <a:ext cx="2884146" cy="4081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3">
            <a:off x="122481" y="5250883"/>
            <a:ext cx="2687310" cy="18219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679">
            <a:off x="2728451" y="3129664"/>
            <a:ext cx="3812747" cy="38127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407">
            <a:off x="3083805" y="4289299"/>
            <a:ext cx="3084166" cy="8335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0862">
            <a:off x="8008949" y="3767491"/>
            <a:ext cx="2010503" cy="2845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357540">
            <a:off x="645689" y="546010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застежкой-магнитом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368</Words>
  <Application>Microsoft Office PowerPoint</Application>
  <PresentationFormat>Широкоэкранный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30</cp:revision>
  <dcterms:created xsi:type="dcterms:W3CDTF">2019-12-04T15:24:36Z</dcterms:created>
  <dcterms:modified xsi:type="dcterms:W3CDTF">2019-12-05T13:57:41Z</dcterms:modified>
</cp:coreProperties>
</file>