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0" r:id="rId2"/>
    <p:sldId id="268" r:id="rId3"/>
    <p:sldId id="267" r:id="rId4"/>
    <p:sldId id="269" r:id="rId5"/>
    <p:sldId id="273" r:id="rId6"/>
    <p:sldId id="270" r:id="rId7"/>
    <p:sldId id="27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22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758E796-CD9F-47FB-9B13-5520752E93EF}" type="datetimeFigureOut">
              <a:rPr lang="ru-RU" smtClean="0">
                <a:solidFill>
                  <a:srgbClr val="B80E0F">
                    <a:lumMod val="50000"/>
                  </a:srgbClr>
                </a:solidFill>
              </a:rPr>
              <a:pPr/>
              <a:t>25.02.2018</a:t>
            </a:fld>
            <a:endParaRPr lang="ru-RU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ru-RU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B20CC9B-EEB2-4B3F-88CB-994C09E8875A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72726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8E796-CD9F-47FB-9B13-5520752E93EF}" type="datetimeFigureOut">
              <a:rPr lang="ru-RU" smtClean="0">
                <a:solidFill>
                  <a:srgbClr val="B80E0F">
                    <a:lumMod val="50000"/>
                  </a:srgbClr>
                </a:solidFill>
              </a:rPr>
              <a:pPr/>
              <a:t>25.02.2018</a:t>
            </a:fld>
            <a:endParaRPr lang="ru-RU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0CC9B-EEB2-4B3F-88CB-994C09E8875A}" type="slidenum">
              <a:rPr lang="ru-RU" smtClean="0">
                <a:solidFill>
                  <a:srgbClr val="B80E0F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934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8E796-CD9F-47FB-9B13-5520752E93EF}" type="datetimeFigureOut">
              <a:rPr lang="ru-RU" smtClean="0">
                <a:solidFill>
                  <a:srgbClr val="B80E0F">
                    <a:lumMod val="50000"/>
                  </a:srgbClr>
                </a:solidFill>
              </a:rPr>
              <a:pPr/>
              <a:t>25.02.2018</a:t>
            </a:fld>
            <a:endParaRPr lang="ru-RU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0CC9B-EEB2-4B3F-88CB-994C09E8875A}" type="slidenum">
              <a:rPr lang="ru-RU" smtClean="0">
                <a:solidFill>
                  <a:srgbClr val="B80E0F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9814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8E796-CD9F-47FB-9B13-5520752E93EF}" type="datetimeFigureOut">
              <a:rPr lang="ru-RU" smtClean="0">
                <a:solidFill>
                  <a:srgbClr val="B80E0F">
                    <a:lumMod val="50000"/>
                  </a:srgbClr>
                </a:solidFill>
              </a:rPr>
              <a:pPr/>
              <a:t>25.02.2018</a:t>
            </a:fld>
            <a:endParaRPr lang="ru-RU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0CC9B-EEB2-4B3F-88CB-994C09E8875A}" type="slidenum">
              <a:rPr lang="ru-RU" smtClean="0">
                <a:solidFill>
                  <a:srgbClr val="B80E0F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971637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8E796-CD9F-47FB-9B13-5520752E93EF}" type="datetimeFigureOut">
              <a:rPr lang="ru-RU" smtClean="0">
                <a:solidFill>
                  <a:srgbClr val="B80E0F">
                    <a:lumMod val="50000"/>
                  </a:srgbClr>
                </a:solidFill>
              </a:rPr>
              <a:pPr/>
              <a:t>25.02.2018</a:t>
            </a:fld>
            <a:endParaRPr lang="ru-RU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0CC9B-EEB2-4B3F-88CB-994C09E8875A}" type="slidenum">
              <a:rPr lang="ru-RU" smtClean="0">
                <a:solidFill>
                  <a:srgbClr val="B80E0F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1077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8E796-CD9F-47FB-9B13-5520752E93EF}" type="datetimeFigureOut">
              <a:rPr lang="ru-RU" smtClean="0">
                <a:solidFill>
                  <a:srgbClr val="B80E0F">
                    <a:lumMod val="50000"/>
                  </a:srgbClr>
                </a:solidFill>
              </a:rPr>
              <a:pPr/>
              <a:t>25.02.2018</a:t>
            </a:fld>
            <a:endParaRPr lang="ru-RU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0CC9B-EEB2-4B3F-88CB-994C09E8875A}" type="slidenum">
              <a:rPr lang="ru-RU" smtClean="0">
                <a:solidFill>
                  <a:srgbClr val="B80E0F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0070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8E796-CD9F-47FB-9B13-5520752E93EF}" type="datetimeFigureOut">
              <a:rPr lang="ru-RU" smtClean="0">
                <a:solidFill>
                  <a:srgbClr val="B80E0F">
                    <a:lumMod val="50000"/>
                  </a:srgbClr>
                </a:solidFill>
              </a:rPr>
              <a:pPr/>
              <a:t>25.02.2018</a:t>
            </a:fld>
            <a:endParaRPr lang="ru-RU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0CC9B-EEB2-4B3F-88CB-994C09E8875A}" type="slidenum">
              <a:rPr lang="ru-RU" smtClean="0">
                <a:solidFill>
                  <a:srgbClr val="B80E0F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3044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8E796-CD9F-47FB-9B13-5520752E93EF}" type="datetimeFigureOut">
              <a:rPr lang="ru-RU" smtClean="0">
                <a:solidFill>
                  <a:srgbClr val="B80E0F">
                    <a:lumMod val="50000"/>
                  </a:srgbClr>
                </a:solidFill>
              </a:rPr>
              <a:pPr/>
              <a:t>25.02.2018</a:t>
            </a:fld>
            <a:endParaRPr lang="ru-RU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0CC9B-EEB2-4B3F-88CB-994C09E8875A}" type="slidenum">
              <a:rPr lang="ru-RU" smtClean="0">
                <a:solidFill>
                  <a:srgbClr val="B80E0F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4236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8E796-CD9F-47FB-9B13-5520752E93EF}" type="datetimeFigureOut">
              <a:rPr lang="ru-RU" smtClean="0">
                <a:solidFill>
                  <a:srgbClr val="B80E0F">
                    <a:lumMod val="50000"/>
                  </a:srgbClr>
                </a:solidFill>
              </a:rPr>
              <a:pPr/>
              <a:t>25.02.2018</a:t>
            </a:fld>
            <a:endParaRPr lang="ru-RU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0CC9B-EEB2-4B3F-88CB-994C09E8875A}" type="slidenum">
              <a:rPr lang="ru-RU" smtClean="0">
                <a:solidFill>
                  <a:srgbClr val="B80E0F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902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8E796-CD9F-47FB-9B13-5520752E93EF}" type="datetimeFigureOut">
              <a:rPr lang="ru-RU" smtClean="0">
                <a:solidFill>
                  <a:srgbClr val="B80E0F">
                    <a:lumMod val="50000"/>
                  </a:srgbClr>
                </a:solidFill>
              </a:rPr>
              <a:pPr/>
              <a:t>25.02.2018</a:t>
            </a:fld>
            <a:endParaRPr lang="ru-RU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0CC9B-EEB2-4B3F-88CB-994C09E8875A}" type="slidenum">
              <a:rPr lang="ru-RU" smtClean="0">
                <a:solidFill>
                  <a:srgbClr val="B80E0F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396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8E796-CD9F-47FB-9B13-5520752E93EF}" type="datetimeFigureOut">
              <a:rPr lang="ru-RU" smtClean="0">
                <a:solidFill>
                  <a:srgbClr val="B80E0F">
                    <a:lumMod val="50000"/>
                  </a:srgbClr>
                </a:solidFill>
              </a:rPr>
              <a:pPr/>
              <a:t>25.02.2018</a:t>
            </a:fld>
            <a:endParaRPr lang="ru-RU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0CC9B-EEB2-4B3F-88CB-994C09E8875A}" type="slidenum">
              <a:rPr lang="ru-RU" smtClean="0">
                <a:solidFill>
                  <a:srgbClr val="B80E0F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202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8E796-CD9F-47FB-9B13-5520752E93EF}" type="datetimeFigureOut">
              <a:rPr lang="ru-RU" smtClean="0">
                <a:solidFill>
                  <a:srgbClr val="B80E0F">
                    <a:lumMod val="50000"/>
                  </a:srgbClr>
                </a:solidFill>
              </a:rPr>
              <a:pPr/>
              <a:t>25.02.2018</a:t>
            </a:fld>
            <a:endParaRPr lang="ru-RU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0CC9B-EEB2-4B3F-88CB-994C09E8875A}" type="slidenum">
              <a:rPr lang="ru-RU" smtClean="0">
                <a:solidFill>
                  <a:srgbClr val="B80E0F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822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8E796-CD9F-47FB-9B13-5520752E93EF}" type="datetimeFigureOut">
              <a:rPr lang="ru-RU" smtClean="0">
                <a:solidFill>
                  <a:srgbClr val="B80E0F">
                    <a:lumMod val="50000"/>
                  </a:srgbClr>
                </a:solidFill>
              </a:rPr>
              <a:pPr/>
              <a:t>25.02.2018</a:t>
            </a:fld>
            <a:endParaRPr lang="ru-RU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0CC9B-EEB2-4B3F-88CB-994C09E8875A}" type="slidenum">
              <a:rPr lang="ru-RU" smtClean="0">
                <a:solidFill>
                  <a:srgbClr val="B80E0F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459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8E796-CD9F-47FB-9B13-5520752E93EF}" type="datetimeFigureOut">
              <a:rPr lang="ru-RU" smtClean="0">
                <a:solidFill>
                  <a:srgbClr val="B80E0F">
                    <a:lumMod val="50000"/>
                  </a:srgbClr>
                </a:solidFill>
              </a:rPr>
              <a:pPr/>
              <a:t>25.02.2018</a:t>
            </a:fld>
            <a:endParaRPr lang="ru-RU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0CC9B-EEB2-4B3F-88CB-994C09E8875A}" type="slidenum">
              <a:rPr lang="ru-RU" smtClean="0">
                <a:solidFill>
                  <a:srgbClr val="B80E0F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487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8E796-CD9F-47FB-9B13-5520752E93EF}" type="datetimeFigureOut">
              <a:rPr lang="ru-RU" smtClean="0">
                <a:solidFill>
                  <a:srgbClr val="B80E0F">
                    <a:lumMod val="50000"/>
                  </a:srgbClr>
                </a:solidFill>
              </a:rPr>
              <a:pPr/>
              <a:t>25.02.2018</a:t>
            </a:fld>
            <a:endParaRPr lang="ru-RU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0CC9B-EEB2-4B3F-88CB-994C09E8875A}" type="slidenum">
              <a:rPr lang="ru-RU" smtClean="0">
                <a:solidFill>
                  <a:srgbClr val="B80E0F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311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8E796-CD9F-47FB-9B13-5520752E93EF}" type="datetimeFigureOut">
              <a:rPr lang="ru-RU" smtClean="0">
                <a:solidFill>
                  <a:srgbClr val="B80E0F">
                    <a:lumMod val="50000"/>
                  </a:srgbClr>
                </a:solidFill>
              </a:rPr>
              <a:pPr/>
              <a:t>25.02.2018</a:t>
            </a:fld>
            <a:endParaRPr lang="ru-RU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0CC9B-EEB2-4B3F-88CB-994C09E8875A}" type="slidenum">
              <a:rPr lang="ru-RU" smtClean="0">
                <a:solidFill>
                  <a:srgbClr val="B80E0F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060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8E796-CD9F-47FB-9B13-5520752E93EF}" type="datetimeFigureOut">
              <a:rPr lang="ru-RU" smtClean="0">
                <a:solidFill>
                  <a:srgbClr val="B80E0F">
                    <a:lumMod val="50000"/>
                  </a:srgbClr>
                </a:solidFill>
              </a:rPr>
              <a:pPr/>
              <a:t>25.02.2018</a:t>
            </a:fld>
            <a:endParaRPr lang="ru-RU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0CC9B-EEB2-4B3F-88CB-994C09E8875A}" type="slidenum">
              <a:rPr lang="ru-RU" smtClean="0">
                <a:solidFill>
                  <a:srgbClr val="B80E0F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734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758E796-CD9F-47FB-9B13-5520752E93EF}" type="datetimeFigureOut">
              <a:rPr lang="ru-RU" smtClean="0">
                <a:solidFill>
                  <a:srgbClr val="B80E0F">
                    <a:lumMod val="50000"/>
                  </a:srgbClr>
                </a:solidFill>
              </a:rPr>
              <a:pPr/>
              <a:t>25.02.2018</a:t>
            </a:fld>
            <a:endParaRPr lang="ru-RU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B20CC9B-EEB2-4B3F-88CB-994C09E8875A}" type="slidenum">
              <a:rPr lang="ru-RU" smtClean="0">
                <a:solidFill>
                  <a:srgbClr val="B80E0F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799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1420000">
            <a:off x="-341703" y="1629412"/>
            <a:ext cx="9755187" cy="2766528"/>
          </a:xfrm>
        </p:spPr>
        <p:txBody>
          <a:bodyPr>
            <a:normAutofit fontScale="90000"/>
          </a:bodyPr>
          <a:lstStyle/>
          <a:p>
            <a:r>
              <a:rPr lang="ru-RU" sz="3200" dirty="0"/>
              <a:t>Историческая </a:t>
            </a:r>
            <a:r>
              <a:rPr lang="ru-RU" sz="3200" dirty="0" smtClean="0"/>
              <a:t>реконструкция</a:t>
            </a:r>
            <a:br>
              <a:rPr lang="ru-RU" sz="3200" dirty="0" smtClean="0"/>
            </a:br>
            <a:r>
              <a:rPr lang="ru-RU" sz="3200" dirty="0" smtClean="0"/>
              <a:t> 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600" dirty="0"/>
              <a:t>«Отправление на фронт</a:t>
            </a:r>
            <a:r>
              <a:rPr lang="ru-RU" sz="3600" dirty="0" smtClean="0"/>
              <a:t>»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en-US" sz="3200" dirty="0" smtClean="0"/>
              <a:t>75 </a:t>
            </a:r>
            <a:r>
              <a:rPr lang="ru-RU" sz="3200" dirty="0" smtClean="0"/>
              <a:t>лет памяти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21420000">
            <a:off x="324460" y="4621016"/>
            <a:ext cx="10333741" cy="550333"/>
          </a:xfrm>
        </p:spPr>
        <p:txBody>
          <a:bodyPr/>
          <a:lstStyle/>
          <a:p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Добровольцам 74 Отдельной Сталинской Стрелковой Бригады</a:t>
            </a:r>
            <a:endParaRPr lang="ru-RU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21408611" flipH="1">
            <a:off x="319126" y="5599624"/>
            <a:ext cx="10699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2">
                    <a:lumMod val="40000"/>
                    <a:lumOff val="60000"/>
                  </a:schemeClr>
                </a:solidFill>
              </a:rPr>
              <a:t>Народный  Музей  Боевой  Славы  74\56 ГСКСД.  </a:t>
            </a:r>
            <a:r>
              <a:rPr lang="ru-RU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МБОУ  </a:t>
            </a:r>
            <a:r>
              <a:rPr lang="ru-RU" dirty="0">
                <a:solidFill>
                  <a:schemeClr val="bg2">
                    <a:lumMod val="40000"/>
                    <a:lumOff val="60000"/>
                  </a:schemeClr>
                </a:solidFill>
              </a:rPr>
              <a:t>Гимназия №</a:t>
            </a:r>
            <a:r>
              <a:rPr lang="ru-RU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42. Руководитель </a:t>
            </a:r>
            <a:r>
              <a:rPr lang="ru-RU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Азаровская</a:t>
            </a:r>
            <a:r>
              <a:rPr lang="ru-RU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С.А.  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rot="21441384">
            <a:off x="420644" y="274388"/>
            <a:ext cx="86851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Городской конкурс имени Е.Л. </a:t>
            </a:r>
            <a:r>
              <a:rPr lang="ru-RU" dirty="0" err="1">
                <a:solidFill>
                  <a:prstClr val="black"/>
                </a:solidFill>
              </a:rPr>
              <a:t>Квитницкой</a:t>
            </a:r>
            <a:r>
              <a:rPr lang="ru-RU" dirty="0">
                <a:solidFill>
                  <a:prstClr val="black"/>
                </a:solidFill>
              </a:rPr>
              <a:t> «Школьные музеи: новые возможности »</a:t>
            </a:r>
          </a:p>
          <a:p>
            <a:r>
              <a:rPr lang="ru-RU" dirty="0" smtClean="0">
                <a:solidFill>
                  <a:prstClr val="black"/>
                </a:solidFill>
              </a:rPr>
              <a:t>Номинация  3.3.1 «Времен связующая нить»</a:t>
            </a:r>
            <a:endParaRPr lang="ru-RU" dirty="0">
              <a:solidFill>
                <a:prstClr val="black"/>
              </a:solidFill>
            </a:endParaRPr>
          </a:p>
          <a:p>
            <a:endParaRPr lang="ru-RU" dirty="0">
              <a:solidFill>
                <a:prstClr val="black"/>
              </a:solidFill>
            </a:endParaRPr>
          </a:p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29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42"/>
          <a:stretch/>
        </p:blipFill>
        <p:spPr>
          <a:xfrm>
            <a:off x="345989" y="1435731"/>
            <a:ext cx="4489904" cy="317167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124"/>
          <a:stretch/>
        </p:blipFill>
        <p:spPr>
          <a:xfrm>
            <a:off x="5906531" y="1435731"/>
            <a:ext cx="4917988" cy="326088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70690" y="4846109"/>
            <a:ext cx="21098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9 сентября</a:t>
            </a:r>
            <a:r>
              <a:rPr lang="en-US" dirty="0"/>
              <a:t> 19</a:t>
            </a:r>
            <a:r>
              <a:rPr lang="ru-RU" dirty="0"/>
              <a:t>4</a:t>
            </a:r>
            <a:r>
              <a:rPr lang="en-US" dirty="0"/>
              <a:t>2</a:t>
            </a:r>
            <a:r>
              <a:rPr lang="ru-RU" dirty="0"/>
              <a:t>год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851322" y="0"/>
            <a:ext cx="32319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cap="all" dirty="0">
                <a:solidFill>
                  <a:srgbClr val="B80E0F"/>
                </a:solidFill>
                <a:ea typeface="+mj-ea"/>
                <a:cs typeface="+mj-cs"/>
              </a:rPr>
              <a:t>Бойцы на марше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879041" y="918509"/>
            <a:ext cx="8695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От полевого учебного  лагеря на </a:t>
            </a:r>
            <a:r>
              <a:rPr lang="ru-RU" dirty="0" err="1" smtClean="0"/>
              <a:t>Булыгино</a:t>
            </a:r>
            <a:r>
              <a:rPr lang="ru-RU" dirty="0" smtClean="0"/>
              <a:t> к  железнодорожному вокзалу – на фронт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7304176" y="4843291"/>
            <a:ext cx="2122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9 сентября 2017 год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890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679" y="1310994"/>
            <a:ext cx="5013760" cy="34096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9655" y="1310994"/>
            <a:ext cx="4899679" cy="34096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58679" y="0"/>
            <a:ext cx="1201900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accent1"/>
                </a:solidFill>
              </a:rPr>
              <a:t>Построение </a:t>
            </a:r>
            <a:r>
              <a:rPr lang="ru-RU" sz="3200" dirty="0">
                <a:solidFill>
                  <a:schemeClr val="accent1"/>
                </a:solidFill>
              </a:rPr>
              <a:t>и посадка в вагоны для </a:t>
            </a:r>
            <a:r>
              <a:rPr lang="ru-RU" sz="3200" cap="all" dirty="0" smtClean="0">
                <a:solidFill>
                  <a:schemeClr val="accent1"/>
                </a:solidFill>
                <a:ea typeface="+mj-ea"/>
                <a:cs typeface="+mj-cs"/>
              </a:rPr>
              <a:t>«Отправления </a:t>
            </a:r>
            <a:r>
              <a:rPr lang="ru-RU" sz="3200" cap="all" dirty="0">
                <a:solidFill>
                  <a:schemeClr val="accent1"/>
                </a:solidFill>
                <a:ea typeface="+mj-ea"/>
                <a:cs typeface="+mj-cs"/>
              </a:rPr>
              <a:t>на фронт»</a:t>
            </a:r>
            <a:br>
              <a:rPr lang="ru-RU" sz="3200" cap="all" dirty="0">
                <a:solidFill>
                  <a:schemeClr val="accent1"/>
                </a:solidFill>
                <a:ea typeface="+mj-ea"/>
                <a:cs typeface="+mj-cs"/>
              </a:rPr>
            </a:b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19545" y="4875426"/>
            <a:ext cx="21499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9 сентября 1942 год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265545" y="4875426"/>
            <a:ext cx="19030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9 сентября 2017 г.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flipH="1">
            <a:off x="2416969" y="509831"/>
            <a:ext cx="7346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.</a:t>
            </a:r>
          </a:p>
          <a:p>
            <a:r>
              <a:rPr lang="ru-RU" dirty="0" smtClean="0"/>
              <a:t>Бойцы , </a:t>
            </a:r>
            <a:r>
              <a:rPr lang="ru-RU" dirty="0"/>
              <a:t>поклялись с честью сражаться, защищая Родину от врага.</a:t>
            </a:r>
          </a:p>
        </p:txBody>
      </p:sp>
    </p:spTree>
    <p:extLst>
      <p:ext uri="{BB962C8B-B14F-4D97-AF65-F5344CB8AC3E}">
        <p14:creationId xmlns:p14="http://schemas.microsoft.com/office/powerpoint/2010/main" val="99089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047" y="1515733"/>
            <a:ext cx="4743504" cy="355762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76086" y="1515733"/>
            <a:ext cx="4893276" cy="360150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132089" y="0"/>
            <a:ext cx="41649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cap="all" dirty="0">
                <a:solidFill>
                  <a:srgbClr val="B80E0F"/>
                </a:solidFill>
                <a:ea typeface="+mj-ea"/>
                <a:cs typeface="+mj-cs"/>
              </a:rPr>
              <a:t>Слова на прощание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29733" y="896366"/>
            <a:ext cx="9592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Бойцы выслушали </a:t>
            </a:r>
            <a:r>
              <a:rPr lang="ru-RU" dirty="0"/>
              <a:t>наставления товарищей и ответили на просьбы и мольбы провожающих,</a:t>
            </a:r>
          </a:p>
        </p:txBody>
      </p:sp>
    </p:spTree>
    <p:extLst>
      <p:ext uri="{BB962C8B-B14F-4D97-AF65-F5344CB8AC3E}">
        <p14:creationId xmlns:p14="http://schemas.microsoft.com/office/powerpoint/2010/main" val="124297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565" r="3653" b="4058"/>
          <a:stretch/>
        </p:blipFill>
        <p:spPr>
          <a:xfrm>
            <a:off x="185980" y="1201119"/>
            <a:ext cx="4695987" cy="457974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01899" y="2137651"/>
            <a:ext cx="598234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Равнодушных на реконструкции не было, действием прониклись все, ведь   </a:t>
            </a:r>
          </a:p>
          <a:p>
            <a:r>
              <a:rPr lang="ru-RU" dirty="0"/>
              <a:t>все было по-настоящему; ребята в форме солдат, на марше с оцеплением, а девочки </a:t>
            </a:r>
            <a:r>
              <a:rPr lang="ru-RU" dirty="0" smtClean="0"/>
              <a:t>провожающие в </a:t>
            </a:r>
            <a:r>
              <a:rPr lang="ru-RU" dirty="0"/>
              <a:t>платьях и с заплетенными косами</a:t>
            </a:r>
            <a:r>
              <a:rPr lang="ru-RU" dirty="0" smtClean="0"/>
              <a:t>. 10г класс.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87084" y="298106"/>
            <a:ext cx="48606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cap="all" dirty="0" smtClean="0">
                <a:solidFill>
                  <a:srgbClr val="B80E0F"/>
                </a:solidFill>
              </a:rPr>
              <a:t> КЛАСС НА реконструкции</a:t>
            </a:r>
            <a:r>
              <a:rPr lang="en-US" sz="3200" cap="all" dirty="0" smtClean="0">
                <a:solidFill>
                  <a:srgbClr val="B80E0F"/>
                </a:solidFill>
              </a:rPr>
              <a:t>  </a:t>
            </a:r>
            <a:endParaRPr lang="en-US" cap="all" dirty="0">
              <a:solidFill>
                <a:srgbClr val="B80E0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6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762" y="1279940"/>
            <a:ext cx="4865751" cy="359321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6556" y="1279940"/>
            <a:ext cx="4790959" cy="359321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51627" y="0"/>
            <a:ext cx="46458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cap="all" dirty="0">
                <a:solidFill>
                  <a:srgbClr val="B80E0F"/>
                </a:solidFill>
                <a:ea typeface="+mj-ea"/>
                <a:cs typeface="+mj-cs"/>
              </a:rPr>
              <a:t>Три </a:t>
            </a:r>
            <a:r>
              <a:rPr lang="ru-RU" sz="3600" cap="all" dirty="0" smtClean="0">
                <a:solidFill>
                  <a:srgbClr val="B80E0F"/>
                </a:solidFill>
                <a:ea typeface="+mj-ea"/>
                <a:cs typeface="+mj-cs"/>
              </a:rPr>
              <a:t>поколения </a:t>
            </a:r>
            <a:r>
              <a:rPr lang="ru-RU" sz="3600" cap="all" dirty="0">
                <a:solidFill>
                  <a:srgbClr val="B80E0F"/>
                </a:solidFill>
                <a:ea typeface="+mj-ea"/>
                <a:cs typeface="+mj-cs"/>
              </a:rPr>
              <a:t>войны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35431" y="867905"/>
            <a:ext cx="9878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Вместе встретились бойцы 74 бригады, ветеран ВОВ и внук погибшего на фронте бойца бригады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168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994" y="1631216"/>
            <a:ext cx="4803094" cy="360232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20812" y="223285"/>
            <a:ext cx="1101398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cap="all" dirty="0">
                <a:solidFill>
                  <a:srgbClr val="B80E0F"/>
                </a:solidFill>
                <a:ea typeface="+mj-ea"/>
                <a:cs typeface="+mj-cs"/>
              </a:rPr>
              <a:t>Историческая </a:t>
            </a:r>
            <a:r>
              <a:rPr lang="ru-RU" sz="3200" cap="all" dirty="0" smtClean="0">
                <a:solidFill>
                  <a:srgbClr val="B80E0F"/>
                </a:solidFill>
                <a:ea typeface="+mj-ea"/>
                <a:cs typeface="+mj-cs"/>
              </a:rPr>
              <a:t>реконструкция</a:t>
            </a:r>
            <a:r>
              <a:rPr lang="en-US" sz="3200" cap="all" dirty="0" smtClean="0">
                <a:solidFill>
                  <a:srgbClr val="B80E0F"/>
                </a:solidFill>
                <a:ea typeface="+mj-ea"/>
                <a:cs typeface="+mj-cs"/>
              </a:rPr>
              <a:t>  </a:t>
            </a:r>
            <a:r>
              <a:rPr lang="ru-RU" sz="3200" cap="all" dirty="0" smtClean="0">
                <a:solidFill>
                  <a:srgbClr val="B80E0F"/>
                </a:solidFill>
                <a:ea typeface="+mj-ea"/>
                <a:cs typeface="+mj-cs"/>
              </a:rPr>
              <a:t>«Отправление </a:t>
            </a:r>
            <a:r>
              <a:rPr lang="ru-RU" sz="3200" cap="all" dirty="0">
                <a:solidFill>
                  <a:srgbClr val="B80E0F"/>
                </a:solidFill>
                <a:ea typeface="+mj-ea"/>
                <a:cs typeface="+mj-cs"/>
              </a:rPr>
              <a:t>на фронт</a:t>
            </a:r>
            <a:r>
              <a:rPr lang="ru-RU" sz="3200" cap="all" dirty="0" smtClean="0">
                <a:solidFill>
                  <a:srgbClr val="B80E0F"/>
                </a:solidFill>
                <a:ea typeface="+mj-ea"/>
                <a:cs typeface="+mj-cs"/>
              </a:rPr>
              <a:t>»</a:t>
            </a:r>
            <a:endParaRPr lang="en-US" sz="3200" cap="all" dirty="0" smtClean="0">
              <a:solidFill>
                <a:srgbClr val="B80E0F"/>
              </a:solidFill>
              <a:ea typeface="+mj-ea"/>
              <a:cs typeface="+mj-cs"/>
            </a:endParaRPr>
          </a:p>
          <a:p>
            <a:r>
              <a:rPr lang="ru-RU" sz="3200" cap="all" dirty="0">
                <a:solidFill>
                  <a:srgbClr val="B80E0F"/>
                </a:solidFill>
                <a:ea typeface="+mj-ea"/>
                <a:cs typeface="+mj-cs"/>
              </a:rPr>
              <a:t/>
            </a:r>
            <a:br>
              <a:rPr lang="ru-RU" sz="3200" cap="all" dirty="0">
                <a:solidFill>
                  <a:srgbClr val="B80E0F"/>
                </a:solidFill>
                <a:ea typeface="+mj-ea"/>
                <a:cs typeface="+mj-cs"/>
              </a:rPr>
            </a:b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7806" y="1631216"/>
            <a:ext cx="4982218" cy="373666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912299" y="1038893"/>
            <a:ext cx="29851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cap="all" dirty="0" smtClean="0">
                <a:ea typeface="+mj-ea"/>
                <a:cs typeface="+mj-cs"/>
              </a:rPr>
              <a:t>последнее </a:t>
            </a:r>
            <a:r>
              <a:rPr lang="ru-RU" cap="all" dirty="0">
                <a:ea typeface="+mj-ea"/>
                <a:cs typeface="+mj-cs"/>
              </a:rPr>
              <a:t>фото На память</a:t>
            </a:r>
            <a:r>
              <a:rPr lang="en-US" cap="all" dirty="0">
                <a:ea typeface="+mj-ea"/>
                <a:cs typeface="+mj-cs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639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Главное мероприятие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Главное мероприятие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Главное мероприятие</Template>
  <TotalTime>268</TotalTime>
  <Words>188</Words>
  <Application>Microsoft Office PowerPoint</Application>
  <PresentationFormat>Широкоэкранный</PresentationFormat>
  <Paragraphs>24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Impact</vt:lpstr>
      <vt:lpstr>Главное мероприятие</vt:lpstr>
      <vt:lpstr>Историческая реконструкция   «Отправление на фронт»   75 лет памяти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asus</cp:lastModifiedBy>
  <cp:revision>42</cp:revision>
  <dcterms:created xsi:type="dcterms:W3CDTF">2018-02-24T03:20:37Z</dcterms:created>
  <dcterms:modified xsi:type="dcterms:W3CDTF">2018-02-24T17:11:39Z</dcterms:modified>
</cp:coreProperties>
</file>