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5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59" autoAdjust="0"/>
    <p:restoredTop sz="94658" autoAdjust="0"/>
  </p:normalViewPr>
  <p:slideViewPr>
    <p:cSldViewPr>
      <p:cViewPr varScale="1">
        <p:scale>
          <a:sx n="70" d="100"/>
          <a:sy n="70" d="100"/>
        </p:scale>
        <p:origin x="-3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FF336-9566-4DA4-8F31-059BB5C0EC4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05318-0829-4989-9077-5D36BD685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ffeeandmarkets.com/wp-content/uploads/2012/10/shutterstock_blackboard-80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871" y="1916832"/>
            <a:ext cx="9192871" cy="49411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039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/>
              <a:t>Матиматика</a:t>
            </a:r>
            <a:r>
              <a:rPr lang="ru-RU" sz="6000" dirty="0" smtClean="0"/>
              <a:t> и время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oS-idSF0j5E/VCTMEgFIUtI/AAAAAAAAAsU/Gtq8jqeBKK8/s1600/m-plateosaurus-13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vevesti.com/images/sr/95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u.convdocs.org/pars_docs/refs/2/1908/1908_html_74310b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ages.myshared.ru/5/502057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av-files.narod.ru/oblozhka_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iopsyebe.ru/uploads/images/s/h/o/s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059" y="-124544"/>
            <a:ext cx="9310059" cy="698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s622623.vk.me/v622623580/20ef2/jqEzchnA8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941" y="0"/>
            <a:ext cx="9181941" cy="55618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021288"/>
            <a:ext cx="425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Готовил презентацию: Богдан и Интернет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Время в </a:t>
            </a:r>
            <a:r>
              <a:rPr lang="ru-RU" b="1" dirty="0" smtClean="0"/>
              <a:t>математике </a:t>
            </a:r>
          </a:p>
          <a:p>
            <a:r>
              <a:rPr lang="ru-RU" dirty="0" smtClean="0"/>
              <a:t>Математика всегда </a:t>
            </a:r>
            <a:r>
              <a:rPr lang="ru-RU" dirty="0"/>
              <a:t>была связана с </a:t>
            </a:r>
            <a:r>
              <a:rPr lang="ru-RU" dirty="0" smtClean="0"/>
              <a:t>временем</a:t>
            </a:r>
            <a:r>
              <a:rPr lang="ru-RU" dirty="0"/>
              <a:t>.</a:t>
            </a:r>
            <a:r>
              <a:rPr lang="ru-RU" dirty="0" smtClean="0"/>
              <a:t> Но от Евклида </a:t>
            </a:r>
            <a:r>
              <a:rPr lang="ru-RU" dirty="0"/>
              <a:t>и Аристотеля </a:t>
            </a:r>
            <a:r>
              <a:rPr lang="ru-RU" dirty="0" smtClean="0"/>
              <a:t>шла традиция </a:t>
            </a:r>
            <a:r>
              <a:rPr lang="ru-RU" dirty="0"/>
              <a:t>изгнания </a:t>
            </a:r>
            <a:r>
              <a:rPr lang="ru-RU" dirty="0" smtClean="0"/>
              <a:t>математического понятия </a:t>
            </a:r>
            <a:r>
              <a:rPr lang="ru-RU" dirty="0"/>
              <a:t>времени 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Наши предки считали что время предельно нестабильная составляющая </a:t>
            </a:r>
            <a:r>
              <a:rPr lang="ru-RU" dirty="0"/>
              <a:t>нашего мира, которая никогда не повторяет своего состояния дважды. </a:t>
            </a:r>
            <a:r>
              <a:rPr lang="ru-RU" dirty="0" smtClean="0"/>
              <a:t>Математические </a:t>
            </a:r>
            <a:r>
              <a:rPr lang="ru-RU" dirty="0"/>
              <a:t>теории строились </a:t>
            </a:r>
            <a:r>
              <a:rPr lang="ru-RU" dirty="0" smtClean="0"/>
              <a:t>навечно, аксиомы </a:t>
            </a:r>
            <a:r>
              <a:rPr lang="ru-RU" dirty="0"/>
              <a:t>считались самоочевидными фактами, навечно установленными </a:t>
            </a:r>
            <a:r>
              <a:rPr lang="ru-RU" dirty="0" smtClean="0"/>
              <a:t>богами. Это то как к математике и времени относились наши предки </a:t>
            </a:r>
            <a:r>
              <a:rPr lang="ru-RU" smtClean="0"/>
              <a:t>пару </a:t>
            </a:r>
            <a:r>
              <a:rPr lang="ru-RU" smtClean="0"/>
              <a:t>тысяч </a:t>
            </a:r>
            <a:r>
              <a:rPr lang="ru-RU" dirty="0" smtClean="0"/>
              <a:t>лет назад. А сейчас вы увидите немного математики в наше время. Благодаря ей теперь мы знаем что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56490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Примерно 4,5 </a:t>
            </a:r>
            <a:r>
              <a:rPr lang="ru-RU" dirty="0" err="1" smtClean="0"/>
              <a:t>млрд</a:t>
            </a:r>
            <a:r>
              <a:rPr lang="ru-RU" dirty="0" smtClean="0"/>
              <a:t> лет назад  появилась Земля. Первые клеточные организмы появились более 4 </a:t>
            </a:r>
            <a:r>
              <a:rPr lang="ru-RU" dirty="0" err="1" smtClean="0"/>
              <a:t>млрд</a:t>
            </a:r>
            <a:r>
              <a:rPr lang="ru-RU" dirty="0" smtClean="0"/>
              <a:t> лет назад. Растительность появилась 3 </a:t>
            </a:r>
            <a:r>
              <a:rPr lang="ru-RU" dirty="0" err="1" smtClean="0"/>
              <a:t>млрд</a:t>
            </a:r>
            <a:r>
              <a:rPr lang="ru-RU" dirty="0" smtClean="0"/>
              <a:t> лет назад. Примерно 1,5 </a:t>
            </a:r>
            <a:r>
              <a:rPr lang="ru-RU" dirty="0" err="1" smtClean="0"/>
              <a:t>млрд</a:t>
            </a:r>
            <a:r>
              <a:rPr lang="ru-RU" dirty="0" smtClean="0"/>
              <a:t> лет назад появились первые живые существа что-то </a:t>
            </a:r>
            <a:r>
              <a:rPr lang="ru-RU" dirty="0" smtClean="0"/>
              <a:t>похожее на рыб</a:t>
            </a:r>
            <a:r>
              <a:rPr lang="ru-RU" dirty="0" smtClean="0"/>
              <a:t>. Затем они потихоньку начали </a:t>
            </a:r>
            <a:r>
              <a:rPr lang="ru-RU" dirty="0" smtClean="0"/>
              <a:t>осваивать </a:t>
            </a:r>
            <a:r>
              <a:rPr lang="ru-RU" dirty="0" smtClean="0"/>
              <a:t>сушу. И 226 мл лет назад поя вились первые динозавры. 126 мл лет назад почти все динозавры вымерли. Оставшиеся динозавры </a:t>
            </a:r>
            <a:r>
              <a:rPr lang="ru-RU" dirty="0" smtClean="0"/>
              <a:t>эволюционировали </a:t>
            </a:r>
            <a:r>
              <a:rPr lang="ru-RU" dirty="0" smtClean="0"/>
              <a:t>в </a:t>
            </a:r>
            <a:r>
              <a:rPr lang="ru-RU" dirty="0" smtClean="0"/>
              <a:t>более менее знакомых </a:t>
            </a:r>
            <a:r>
              <a:rPr lang="ru-RU" dirty="0" smtClean="0"/>
              <a:t>нам животных. Первые </a:t>
            </a:r>
            <a:r>
              <a:rPr lang="ru-RU" dirty="0" smtClean="0"/>
              <a:t>предшественники </a:t>
            </a:r>
            <a:r>
              <a:rPr lang="ru-RU" dirty="0" smtClean="0"/>
              <a:t>людей появились 1,2 мл лет назад. А первые люди 800 </a:t>
            </a:r>
            <a:r>
              <a:rPr lang="ru-RU" dirty="0" err="1" smtClean="0"/>
              <a:t>тыс</a:t>
            </a:r>
            <a:r>
              <a:rPr lang="ru-RU" dirty="0" smtClean="0"/>
              <a:t> лет назад. Математика появилась  645 лет назад. </a:t>
            </a:r>
          </a:p>
          <a:p>
            <a:endParaRPr lang="ru-RU" dirty="0" smtClean="0"/>
          </a:p>
          <a:p>
            <a:r>
              <a:rPr lang="ru-RU" dirty="0" smtClean="0"/>
              <a:t>В 1 сек 1.000.000 мкс.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const-anta.ru/files/shop/b_1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8189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.fxguide.com/wp-content/uploads/2010/10/07May/shrek/sq2060_s38_g_f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2696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hronostraders.com/wp-content/uploads/2013/07/vectorstock_572437-e1374846430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86969"/>
          </a:xfrm>
          <a:prstGeom prst="rect">
            <a:avLst/>
          </a:prstGeom>
          <a:noFill/>
        </p:spPr>
      </p:pic>
      <p:pic>
        <p:nvPicPr>
          <p:cNvPr id="33796" name="Picture 4" descr="http://voprosov-net.com/wp-content/uploads/2012/11/ceec46ac75e6be7f73874fd5573b298d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1210"/>
            <a:ext cx="3995936" cy="3156790"/>
          </a:xfrm>
          <a:prstGeom prst="rect">
            <a:avLst/>
          </a:prstGeom>
          <a:noFill/>
        </p:spPr>
      </p:pic>
      <p:pic>
        <p:nvPicPr>
          <p:cNvPr id="33798" name="Picture 6" descr="http://3.bp.blogspot.com/-hiEdZa_UyBc/VeBaFv30ZtI/AAAAAAAATnI/yvZ_izsRLYo/s1600/%25D0%25A1%25D0%25BB%25D0%25B0%25D0%25B9%25D0%25B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642320"/>
            <a:ext cx="2411760" cy="3215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ydschool.ucoz.ua/Document/ma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1.pichost.me/i/46/1699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1"/>
            <a:ext cx="9143999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0"/>
            <a:ext cx="3417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Земля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nfrottoimaginemore.com/files/2012/08/TIM-Mind-bending-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ullbiology.ucoz.ru/_ph/16/38454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szol.ro/uploads/files/userfiles/images/kultura/Tiktaalik_roseae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96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mag_staff</cp:lastModifiedBy>
  <cp:revision>18</cp:revision>
  <dcterms:created xsi:type="dcterms:W3CDTF">2016-01-17T09:32:04Z</dcterms:created>
  <dcterms:modified xsi:type="dcterms:W3CDTF">2016-02-10T01:14:42Z</dcterms:modified>
</cp:coreProperties>
</file>