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6CBE-0834-4B71-8337-45449E76D07A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E229-23BD-4335-B8F2-585A062CA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428868"/>
            <a:ext cx="8229600" cy="1471610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и разбиться, может и свариться</a:t>
            </a:r>
          </a:p>
          <a:p>
            <a:pPr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хочешь, может в птицу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превратиться.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яйцо разбивается силой извне, жизнь прекращается.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яйцо разбивается силой изнутри, жизнь начинается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 великое всегда начинается изнутри.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7181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(классный час – рассуждение)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1328734"/>
          </a:xfrm>
        </p:spPr>
        <p:txBody>
          <a:bodyPr/>
          <a:lstStyle/>
          <a:p>
            <a:pPr algn="ctr">
              <a:buNone/>
            </a:pP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Жизнь  как 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ценность</a:t>
            </a:r>
            <a:endParaRPr lang="ru-RU" sz="6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жизнь?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40055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Жизнь –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Явления, происходящие в организмах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Физиологическое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существование человека, животного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Деятельность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общества и человека в тех или иных проявлениях.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Реальная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действительность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Оживление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проявление деятельности,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энергии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ожег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714488"/>
            <a:ext cx="3039366" cy="40195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ценности?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643050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Ценности – это то, что дорого людям, что делает жизнь человека более осмысленной, позволяет разбираться в явлениях окружающего мира, ориентироваться в 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нем.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1714488"/>
            <a:ext cx="8229600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«Жизнь быстротечна, мимолётна»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«Жизнь – это долгие, долгие годы»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«Жизнь прожить – не поле перейти»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428868"/>
            <a:ext cx="664373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Нельзя прожить жизнь без…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(классный час – рассуждение)</vt:lpstr>
      <vt:lpstr>Что такое жизнь?</vt:lpstr>
      <vt:lpstr>Слайд 4</vt:lpstr>
      <vt:lpstr>Что такое ценности?</vt:lpstr>
      <vt:lpstr>Слайд 6</vt:lpstr>
      <vt:lpstr>Слайд 7</vt:lpstr>
      <vt:lpstr>«Жизнь прожить – не поле перейти»</vt:lpstr>
      <vt:lpstr>  Нельзя прожить жизнь без… </vt:lpstr>
      <vt:lpstr>Если яйцо разбивается силой извне, жизнь прекращается.  Если яйцо разбивается силой изнутри, жизнь начинается.  Все великое всегда начинается изнутри. </vt:lpstr>
    </vt:vector>
  </TitlesOfParts>
  <Company>Гимназия 42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gta_staff</dc:creator>
  <cp:lastModifiedBy>gta_staff</cp:lastModifiedBy>
  <cp:revision>15</cp:revision>
  <dcterms:created xsi:type="dcterms:W3CDTF">2015-02-13T01:19:05Z</dcterms:created>
  <dcterms:modified xsi:type="dcterms:W3CDTF">2015-02-13T08:10:52Z</dcterms:modified>
</cp:coreProperties>
</file>