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835" autoAdjust="0"/>
    <p:restoredTop sz="94660"/>
  </p:normalViewPr>
  <p:slideViewPr>
    <p:cSldViewPr>
      <p:cViewPr varScale="1">
        <p:scale>
          <a:sx n="46" d="100"/>
          <a:sy n="46" d="100"/>
        </p:scale>
        <p:origin x="-6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2AC00-FC1B-4C5C-9118-4215B16BF5E8}" type="datetimeFigureOut">
              <a:rPr lang="ru-RU" smtClean="0"/>
              <a:pPr/>
              <a:t>17.12.2012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AFE6-7CBF-4A70-8C33-449842319A4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2AC00-FC1B-4C5C-9118-4215B16BF5E8}" type="datetimeFigureOut">
              <a:rPr lang="ru-RU" smtClean="0"/>
              <a:pPr/>
              <a:t>17.12.2012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AFE6-7CBF-4A70-8C33-449842319A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2AC00-FC1B-4C5C-9118-4215B16BF5E8}" type="datetimeFigureOut">
              <a:rPr lang="ru-RU" smtClean="0"/>
              <a:pPr/>
              <a:t>17.12.2012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6F9AFE6-7CBF-4A70-8C33-449842319A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2AC00-FC1B-4C5C-9118-4215B16BF5E8}" type="datetimeFigureOut">
              <a:rPr lang="ru-RU" smtClean="0"/>
              <a:pPr/>
              <a:t>17.12.2012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AFE6-7CBF-4A70-8C33-449842319A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2AC00-FC1B-4C5C-9118-4215B16BF5E8}" type="datetimeFigureOut">
              <a:rPr lang="ru-RU" smtClean="0"/>
              <a:pPr/>
              <a:t>17.12.2012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AFE6-7CBF-4A70-8C33-449842319A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2AC00-FC1B-4C5C-9118-4215B16BF5E8}" type="datetimeFigureOut">
              <a:rPr lang="ru-RU" smtClean="0"/>
              <a:pPr/>
              <a:t>17.12.2012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AFE6-7CBF-4A70-8C33-449842319A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2AC00-FC1B-4C5C-9118-4215B16BF5E8}" type="datetimeFigureOut">
              <a:rPr lang="ru-RU" smtClean="0"/>
              <a:pPr/>
              <a:t>17.12.2012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AFE6-7CBF-4A70-8C33-449842319A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2AC00-FC1B-4C5C-9118-4215B16BF5E8}" type="datetimeFigureOut">
              <a:rPr lang="ru-RU" smtClean="0"/>
              <a:pPr/>
              <a:t>17.12.2012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AFE6-7CBF-4A70-8C33-449842319A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2AC00-FC1B-4C5C-9118-4215B16BF5E8}" type="datetimeFigureOut">
              <a:rPr lang="ru-RU" smtClean="0"/>
              <a:pPr/>
              <a:t>17.12.2012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AFE6-7CBF-4A70-8C33-449842319A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2AC00-FC1B-4C5C-9118-4215B16BF5E8}" type="datetimeFigureOut">
              <a:rPr lang="ru-RU" smtClean="0"/>
              <a:pPr/>
              <a:t>17.12.2012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AFE6-7CBF-4A70-8C33-449842319A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2AC00-FC1B-4C5C-9118-4215B16BF5E8}" type="datetimeFigureOut">
              <a:rPr lang="ru-RU" smtClean="0"/>
              <a:pPr/>
              <a:t>17.12.2012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AFE6-7CBF-4A70-8C33-449842319A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872AC00-FC1B-4C5C-9118-4215B16BF5E8}" type="datetimeFigureOut">
              <a:rPr lang="ru-RU" smtClean="0"/>
              <a:pPr/>
              <a:t>17.12.2012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6F9AFE6-7CBF-4A70-8C33-449842319A4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54352" y="3429000"/>
            <a:ext cx="4089648" cy="96470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Как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разогнать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скуку?</a:t>
            </a: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Практические советы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4876" y="4643446"/>
            <a:ext cx="4429124" cy="144016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Презентацию подготовила </a:t>
            </a:r>
            <a:endParaRPr lang="ru-RU" dirty="0" smtClean="0"/>
          </a:p>
          <a:p>
            <a:r>
              <a:rPr lang="ru-RU" dirty="0" smtClean="0"/>
              <a:t>у</a:t>
            </a:r>
            <a:r>
              <a:rPr lang="ru-RU" dirty="0" smtClean="0"/>
              <a:t>ченица 1В класса </a:t>
            </a:r>
            <a:r>
              <a:rPr lang="ru-RU" dirty="0" err="1" smtClean="0"/>
              <a:t>Крухтанова</a:t>
            </a:r>
            <a:r>
              <a:rPr lang="ru-RU" dirty="0" smtClean="0"/>
              <a:t> </a:t>
            </a:r>
            <a:r>
              <a:rPr lang="ru-RU" dirty="0" smtClean="0"/>
              <a:t>Аня</a:t>
            </a:r>
            <a:endParaRPr lang="ru-RU" dirty="0"/>
          </a:p>
        </p:txBody>
      </p:sp>
      <p:pic>
        <p:nvPicPr>
          <p:cNvPr id="4" name="Picture 2" descr="C:\фотографии\январь 2013\IMG_1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66"/>
            <a:ext cx="4071966" cy="61079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365104"/>
            <a:ext cx="9144000" cy="216024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Чтобы </a:t>
            </a:r>
            <a:r>
              <a:rPr lang="ru-RU" dirty="0" smtClean="0"/>
              <a:t>разогнать скуку и немного отвлечься от школьных будней я люблю погрузится в мой домашний волшебный уголок кукол, в котором я могу поднять себе настроение и зарядится позитивной энергией.</a:t>
            </a:r>
            <a:endParaRPr lang="ru-RU" dirty="0"/>
          </a:p>
        </p:txBody>
      </p:sp>
      <p:pic>
        <p:nvPicPr>
          <p:cNvPr id="2050" name="Picture 2" descr="C:\фотографии\январь 2013\IMG_09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0"/>
            <a:ext cx="6444208" cy="42961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4941168"/>
            <a:ext cx="8229600" cy="1916832"/>
          </a:xfrm>
        </p:spPr>
        <p:txBody>
          <a:bodyPr/>
          <a:lstStyle/>
          <a:p>
            <a:r>
              <a:rPr lang="ru-RU" dirty="0" smtClean="0"/>
              <a:t>Хорошо разгоняет скуку игра в шахматы со старшим братом, мамой или папой.</a:t>
            </a:r>
            <a:endParaRPr lang="ru-RU" dirty="0"/>
          </a:p>
        </p:txBody>
      </p:sp>
      <p:pic>
        <p:nvPicPr>
          <p:cNvPr id="3074" name="Picture 2" descr="C:\фотографии\январь 2013\IMG_1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7087716" cy="4725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5373216"/>
            <a:ext cx="8229600" cy="148478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Можно погрузиться в увлекательный мир книг.</a:t>
            </a:r>
            <a:endParaRPr lang="ru-RU" sz="3600" dirty="0"/>
          </a:p>
        </p:txBody>
      </p:sp>
      <p:pic>
        <p:nvPicPr>
          <p:cNvPr id="4098" name="Picture 2" descr="C:\фотографии\январь 2013\IMG_09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0"/>
            <a:ext cx="7843800" cy="52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4048" y="1600200"/>
            <a:ext cx="3682752" cy="4781128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Чтобы </a:t>
            </a:r>
            <a:r>
              <a:rPr lang="ru-RU" sz="3200" dirty="0" smtClean="0"/>
              <a:t>поднять себе настроение можно вспомнить и позаниматься любимыми спортивными упражнениями.</a:t>
            </a:r>
            <a:endParaRPr lang="ru-RU" sz="3200" dirty="0"/>
          </a:p>
        </p:txBody>
      </p:sp>
      <p:pic>
        <p:nvPicPr>
          <p:cNvPr id="5123" name="Picture 3" descr="C:\фотографии\январь 2013\IMG_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64088" y="620688"/>
            <a:ext cx="3333056" cy="604871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Решая ребусы, кроссворды и загадки ты не только развиваешь мышление, но и занимательно проводишь время.</a:t>
            </a:r>
            <a:endParaRPr lang="ru-RU" sz="3200" dirty="0"/>
          </a:p>
        </p:txBody>
      </p:sp>
      <p:pic>
        <p:nvPicPr>
          <p:cNvPr id="6147" name="Picture 3" descr="C:\фотографии\январь 2013\IMG_0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86816"/>
            <a:ext cx="4896544" cy="73448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фотографии\январь 2013\IMG_09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"/>
            <a:ext cx="4571999" cy="6858000"/>
          </a:xfrm>
          <a:prstGeom prst="rect">
            <a:avLst/>
          </a:prstGeom>
          <a:noFill/>
        </p:spPr>
      </p:pic>
      <p:pic>
        <p:nvPicPr>
          <p:cNvPr id="8195" name="Picture 3" descr="C:\фотографии\январь 2013\IMG_08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5085184"/>
            <a:ext cx="7236296" cy="1772816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Полезно для здоровья и настроения совершить семейную прогулку на лыжную базу.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869160"/>
            <a:ext cx="8686800" cy="1988840"/>
          </a:xfrm>
        </p:spPr>
        <p:txBody>
          <a:bodyPr/>
          <a:lstStyle/>
          <a:p>
            <a:r>
              <a:rPr lang="ru-RU" sz="3200" dirty="0" smtClean="0"/>
              <a:t>Хорошо на часик побыть в роли скульптора и из обычного сугроба выпилить Снеговика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7170" name="Picture 2" descr="C:\фотографии\январь 2013\IMG_09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092280" cy="47281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8024" y="1600200"/>
            <a:ext cx="4104456" cy="52578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Самое приятное – это побывать вместе с семьей на зимнем пикнике.</a:t>
            </a:r>
            <a:endParaRPr lang="ru-RU" sz="3600" dirty="0"/>
          </a:p>
        </p:txBody>
      </p:sp>
      <p:pic>
        <p:nvPicPr>
          <p:cNvPr id="9218" name="Picture 2" descr="C:\фотографии\январь 2013\IMG_09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фотографии\январь 2013\IMG_09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"/>
            <a:ext cx="4572000" cy="6857999"/>
          </a:xfrm>
          <a:prstGeom prst="rect">
            <a:avLst/>
          </a:prstGeom>
          <a:noFill/>
        </p:spPr>
      </p:pic>
      <p:pic>
        <p:nvPicPr>
          <p:cNvPr id="4" name="Picture 2" descr="C:\фотографии\январь 2013\IMG_095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6004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45224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Ну и наконец, прогулки по городу отлично разгоняют скуку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2204864"/>
            <a:ext cx="76408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Спасибо за внимание </a:t>
            </a:r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sym typeface="Wingdings" pitchFamily="2" charset="2"/>
              </a:rPr>
              <a:t>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154</TotalTime>
  <Words>142</Words>
  <Application>Microsoft Office PowerPoint</Application>
  <PresentationFormat>Экран (4:3)</PresentationFormat>
  <Paragraphs>13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Апекс</vt:lpstr>
      <vt:lpstr>Как  разогнать  скуку?  Практические советы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Ну и наконец, прогулки по городу отлично разгоняют скуку</vt:lpstr>
      <vt:lpstr>Слайд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разогнать скуку?</dc:title>
  <dc:creator>USER</dc:creator>
  <cp:lastModifiedBy>Учитель</cp:lastModifiedBy>
  <cp:revision>17</cp:revision>
  <dcterms:created xsi:type="dcterms:W3CDTF">2013-01-12T14:45:29Z</dcterms:created>
  <dcterms:modified xsi:type="dcterms:W3CDTF">2012-12-16T17:36:16Z</dcterms:modified>
</cp:coreProperties>
</file>